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3.xml" ContentType="application/vnd.openxmlformats-officedocument.theme+xml"/>
  <Override PartName="/ppt/slideLayouts/slideLayout1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8" r:id="rId1"/>
    <p:sldMasterId id="2147483779" r:id="rId2"/>
    <p:sldMasterId id="2147483926" r:id="rId3"/>
    <p:sldMasterId id="2147483679" r:id="rId4"/>
  </p:sldMasterIdLst>
  <p:notesMasterIdLst>
    <p:notesMasterId r:id="rId10"/>
  </p:notesMasterIdLst>
  <p:sldIdLst>
    <p:sldId id="1639" r:id="rId5"/>
    <p:sldId id="1657" r:id="rId6"/>
    <p:sldId id="1663" r:id="rId7"/>
    <p:sldId id="1670" r:id="rId8"/>
    <p:sldId id="2285"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3E649-A166-7220-E93D-0BA76244FEE1}" name="Emily Johnson" initials="EJ" userId="0bAjUSrBw5qyGrgAjXwAC3mRQgyXtT3q1XbtXugmSpI=" providerId="None"/>
  <p188:author id="{1418B17B-DBB9-0A33-0B79-188CC4B487FF}" name="Lerner, Caryn" initials="LC" userId="S::clerner@lionsclubs.org::9adff42e-bc91-41c4-9a17-e29a396e89cb" providerId="AD"/>
  <p188:author id="{2073948F-ECF8-EC0E-45C9-12A1A936BDE5}" name="Mary Campbell" initials="MC" userId="0pN06XNj2aWyyD+4CajdWg6rjvu+rj42kDA1Dg+9PM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ner, Caryn" initials="LC" lastIdx="23" clrIdx="0">
    <p:extLst>
      <p:ext uri="{19B8F6BF-5375-455C-9EA6-DF929625EA0E}">
        <p15:presenceInfo xmlns:p15="http://schemas.microsoft.com/office/powerpoint/2012/main" userId="S::clerner@lionsclubs.org::9adff42e-bc91-41c4-9a17-e29a396e89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000000"/>
    <a:srgbClr val="0D2240"/>
    <a:srgbClr val="009383"/>
    <a:srgbClr val="00AB68"/>
    <a:srgbClr val="40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2FBC8-6C3E-446A-9200-07CBF70BCAD5}" v="4" dt="2022-10-07T11:02:54.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7"/>
    <p:restoredTop sz="70313" autoAdjust="0"/>
  </p:normalViewPr>
  <p:slideViewPr>
    <p:cSldViewPr snapToGrid="0" snapToObjects="1">
      <p:cViewPr varScale="1">
        <p:scale>
          <a:sx n="84" d="100"/>
          <a:sy n="84" d="100"/>
        </p:scale>
        <p:origin x="27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Boonprasarn" userId="umSHZOm683UaD1p4CJL07C53KjOl2Nu+sY6Ey1dm6EE=" providerId="None" clId="Web-{56AE405F-D4AC-46E3-8DF1-E1CAEE08EBF7}"/>
    <pc:docChg chg="delSld modSld">
      <pc:chgData name="Julie Boonprasarn" userId="umSHZOm683UaD1p4CJL07C53KjOl2Nu+sY6Ey1dm6EE=" providerId="None" clId="Web-{56AE405F-D4AC-46E3-8DF1-E1CAEE08EBF7}" dt="2022-10-05T11:27:06.994" v="1368"/>
      <pc:docMkLst>
        <pc:docMk/>
      </pc:docMkLst>
      <pc:sldChg chg="modNotes">
        <pc:chgData name="Julie Boonprasarn" userId="umSHZOm683UaD1p4CJL07C53KjOl2Nu+sY6Ey1dm6EE=" providerId="None" clId="Web-{56AE405F-D4AC-46E3-8DF1-E1CAEE08EBF7}" dt="2022-10-05T11:13:33.282" v="1112"/>
        <pc:sldMkLst>
          <pc:docMk/>
          <pc:sldMk cId="994891906" sldId="2206"/>
        </pc:sldMkLst>
      </pc:sldChg>
      <pc:sldChg chg="modNotes">
        <pc:chgData name="Julie Boonprasarn" userId="umSHZOm683UaD1p4CJL07C53KjOl2Nu+sY6Ey1dm6EE=" providerId="None" clId="Web-{56AE405F-D4AC-46E3-8DF1-E1CAEE08EBF7}" dt="2022-10-05T11:13:43.860" v="1114"/>
        <pc:sldMkLst>
          <pc:docMk/>
          <pc:sldMk cId="386798646" sldId="2207"/>
        </pc:sldMkLst>
      </pc:sldChg>
      <pc:sldChg chg="modNotes">
        <pc:chgData name="Julie Boonprasarn" userId="umSHZOm683UaD1p4CJL07C53KjOl2Nu+sY6Ey1dm6EE=" providerId="None" clId="Web-{56AE405F-D4AC-46E3-8DF1-E1CAEE08EBF7}" dt="2022-10-05T11:15:17.439" v="1172"/>
        <pc:sldMkLst>
          <pc:docMk/>
          <pc:sldMk cId="2464036154" sldId="2208"/>
        </pc:sldMkLst>
      </pc:sldChg>
      <pc:sldChg chg="modNotes">
        <pc:chgData name="Julie Boonprasarn" userId="umSHZOm683UaD1p4CJL07C53KjOl2Nu+sY6Ey1dm6EE=" providerId="None" clId="Web-{56AE405F-D4AC-46E3-8DF1-E1CAEE08EBF7}" dt="2022-10-05T11:15:37.252" v="1175"/>
        <pc:sldMkLst>
          <pc:docMk/>
          <pc:sldMk cId="732484727" sldId="2209"/>
        </pc:sldMkLst>
      </pc:sldChg>
      <pc:sldChg chg="modNotes">
        <pc:chgData name="Julie Boonprasarn" userId="umSHZOm683UaD1p4CJL07C53KjOl2Nu+sY6Ey1dm6EE=" providerId="None" clId="Web-{56AE405F-D4AC-46E3-8DF1-E1CAEE08EBF7}" dt="2022-10-05T11:16:06.127" v="1178"/>
        <pc:sldMkLst>
          <pc:docMk/>
          <pc:sldMk cId="66512996" sldId="2210"/>
        </pc:sldMkLst>
      </pc:sldChg>
      <pc:sldChg chg="modNotes">
        <pc:chgData name="Julie Boonprasarn" userId="umSHZOm683UaD1p4CJL07C53KjOl2Nu+sY6Ey1dm6EE=" providerId="None" clId="Web-{56AE405F-D4AC-46E3-8DF1-E1CAEE08EBF7}" dt="2022-10-05T11:16:20.690" v="1180"/>
        <pc:sldMkLst>
          <pc:docMk/>
          <pc:sldMk cId="2637322349" sldId="2211"/>
        </pc:sldMkLst>
      </pc:sldChg>
      <pc:sldChg chg="modNotes">
        <pc:chgData name="Julie Boonprasarn" userId="umSHZOm683UaD1p4CJL07C53KjOl2Nu+sY6Ey1dm6EE=" providerId="None" clId="Web-{56AE405F-D4AC-46E3-8DF1-E1CAEE08EBF7}" dt="2022-10-05T11:16:36.331" v="1182"/>
        <pc:sldMkLst>
          <pc:docMk/>
          <pc:sldMk cId="3397361386" sldId="2212"/>
        </pc:sldMkLst>
      </pc:sldChg>
      <pc:sldChg chg="modNotes">
        <pc:chgData name="Julie Boonprasarn" userId="umSHZOm683UaD1p4CJL07C53KjOl2Nu+sY6Ey1dm6EE=" providerId="None" clId="Web-{56AE405F-D4AC-46E3-8DF1-E1CAEE08EBF7}" dt="2022-10-05T11:16:49.487" v="1184"/>
        <pc:sldMkLst>
          <pc:docMk/>
          <pc:sldMk cId="3750821843" sldId="2213"/>
        </pc:sldMkLst>
      </pc:sldChg>
      <pc:sldChg chg="modNotes">
        <pc:chgData name="Julie Boonprasarn" userId="umSHZOm683UaD1p4CJL07C53KjOl2Nu+sY6Ey1dm6EE=" providerId="None" clId="Web-{56AE405F-D4AC-46E3-8DF1-E1CAEE08EBF7}" dt="2022-10-05T11:20:18.662" v="1186"/>
        <pc:sldMkLst>
          <pc:docMk/>
          <pc:sldMk cId="3611965042" sldId="2214"/>
        </pc:sldMkLst>
      </pc:sldChg>
      <pc:sldChg chg="modNotes">
        <pc:chgData name="Julie Boonprasarn" userId="umSHZOm683UaD1p4CJL07C53KjOl2Nu+sY6Ey1dm6EE=" providerId="None" clId="Web-{56AE405F-D4AC-46E3-8DF1-E1CAEE08EBF7}" dt="2022-10-05T11:22:30.663" v="1255"/>
        <pc:sldMkLst>
          <pc:docMk/>
          <pc:sldMk cId="2024869007" sldId="2215"/>
        </pc:sldMkLst>
      </pc:sldChg>
      <pc:sldChg chg="modNotes">
        <pc:chgData name="Julie Boonprasarn" userId="umSHZOm683UaD1p4CJL07C53KjOl2Nu+sY6Ey1dm6EE=" providerId="None" clId="Web-{56AE405F-D4AC-46E3-8DF1-E1CAEE08EBF7}" dt="2022-10-05T11:23:05.085" v="1261"/>
        <pc:sldMkLst>
          <pc:docMk/>
          <pc:sldMk cId="360323853" sldId="2216"/>
        </pc:sldMkLst>
      </pc:sldChg>
      <pc:sldChg chg="modNotes">
        <pc:chgData name="Julie Boonprasarn" userId="umSHZOm683UaD1p4CJL07C53KjOl2Nu+sY6Ey1dm6EE=" providerId="None" clId="Web-{56AE405F-D4AC-46E3-8DF1-E1CAEE08EBF7}" dt="2022-10-05T11:23:13.070" v="1263"/>
        <pc:sldMkLst>
          <pc:docMk/>
          <pc:sldMk cId="270845618" sldId="2217"/>
        </pc:sldMkLst>
      </pc:sldChg>
      <pc:sldChg chg="modNotes">
        <pc:chgData name="Julie Boonprasarn" userId="umSHZOm683UaD1p4CJL07C53KjOl2Nu+sY6Ey1dm6EE=" providerId="None" clId="Web-{56AE405F-D4AC-46E3-8DF1-E1CAEE08EBF7}" dt="2022-10-05T11:25:08.899" v="1347"/>
        <pc:sldMkLst>
          <pc:docMk/>
          <pc:sldMk cId="1515635210" sldId="2218"/>
        </pc:sldMkLst>
      </pc:sldChg>
      <pc:sldChg chg="modNotes">
        <pc:chgData name="Julie Boonprasarn" userId="umSHZOm683UaD1p4CJL07C53KjOl2Nu+sY6Ey1dm6EE=" providerId="None" clId="Web-{56AE405F-D4AC-46E3-8DF1-E1CAEE08EBF7}" dt="2022-10-05T11:26:02.947" v="1351"/>
        <pc:sldMkLst>
          <pc:docMk/>
          <pc:sldMk cId="3878359475" sldId="2219"/>
        </pc:sldMkLst>
      </pc:sldChg>
      <pc:sldChg chg="modNotes">
        <pc:chgData name="Julie Boonprasarn" userId="umSHZOm683UaD1p4CJL07C53KjOl2Nu+sY6Ey1dm6EE=" providerId="None" clId="Web-{56AE405F-D4AC-46E3-8DF1-E1CAEE08EBF7}" dt="2022-10-05T11:26:15.556" v="1353"/>
        <pc:sldMkLst>
          <pc:docMk/>
          <pc:sldMk cId="25546697" sldId="2220"/>
        </pc:sldMkLst>
      </pc:sldChg>
      <pc:sldChg chg="modNotes">
        <pc:chgData name="Julie Boonprasarn" userId="umSHZOm683UaD1p4CJL07C53KjOl2Nu+sY6Ey1dm6EE=" providerId="None" clId="Web-{56AE405F-D4AC-46E3-8DF1-E1CAEE08EBF7}" dt="2022-10-05T11:27:06.994" v="1368"/>
        <pc:sldMkLst>
          <pc:docMk/>
          <pc:sldMk cId="1131302882" sldId="2221"/>
        </pc:sldMkLst>
      </pc:sldChg>
      <pc:sldChg chg="modNotes">
        <pc:chgData name="Julie Boonprasarn" userId="umSHZOm683UaD1p4CJL07C53KjOl2Nu+sY6Ey1dm6EE=" providerId="None" clId="Web-{56AE405F-D4AC-46E3-8DF1-E1CAEE08EBF7}" dt="2022-10-05T10:49:28.593" v="419"/>
        <pc:sldMkLst>
          <pc:docMk/>
          <pc:sldMk cId="1747659444" sldId="2261"/>
        </pc:sldMkLst>
      </pc:sldChg>
      <pc:sldChg chg="modNotes">
        <pc:chgData name="Julie Boonprasarn" userId="umSHZOm683UaD1p4CJL07C53KjOl2Nu+sY6Ey1dm6EE=" providerId="None" clId="Web-{56AE405F-D4AC-46E3-8DF1-E1CAEE08EBF7}" dt="2022-10-05T10:49:55.765" v="421"/>
        <pc:sldMkLst>
          <pc:docMk/>
          <pc:sldMk cId="1583881106" sldId="2262"/>
        </pc:sldMkLst>
      </pc:sldChg>
      <pc:sldChg chg="del">
        <pc:chgData name="Julie Boonprasarn" userId="umSHZOm683UaD1p4CJL07C53KjOl2Nu+sY6Ey1dm6EE=" providerId="None" clId="Web-{56AE405F-D4AC-46E3-8DF1-E1CAEE08EBF7}" dt="2022-10-05T10:51:16.985" v="422"/>
        <pc:sldMkLst>
          <pc:docMk/>
          <pc:sldMk cId="2902520506" sldId="2263"/>
        </pc:sldMkLst>
      </pc:sldChg>
      <pc:sldChg chg="modSp modNotes">
        <pc:chgData name="Julie Boonprasarn" userId="umSHZOm683UaD1p4CJL07C53KjOl2Nu+sY6Ey1dm6EE=" providerId="None" clId="Web-{56AE405F-D4AC-46E3-8DF1-E1CAEE08EBF7}" dt="2022-10-05T10:52:18.189" v="425"/>
        <pc:sldMkLst>
          <pc:docMk/>
          <pc:sldMk cId="1220451044" sldId="2264"/>
        </pc:sldMkLst>
        <pc:spChg chg="mod">
          <ac:chgData name="Julie Boonprasarn" userId="umSHZOm683UaD1p4CJL07C53KjOl2Nu+sY6Ey1dm6EE=" providerId="None" clId="Web-{56AE405F-D4AC-46E3-8DF1-E1CAEE08EBF7}" dt="2022-10-05T10:19:10.760" v="1" actId="1076"/>
          <ac:spMkLst>
            <pc:docMk/>
            <pc:sldMk cId="1220451044" sldId="2264"/>
            <ac:spMk id="14" creationId="{4FFF78A1-00B9-0440-B107-9CDD1D41B97F}"/>
          </ac:spMkLst>
        </pc:spChg>
        <pc:cxnChg chg="mod">
          <ac:chgData name="Julie Boonprasarn" userId="umSHZOm683UaD1p4CJL07C53KjOl2Nu+sY6Ey1dm6EE=" providerId="None" clId="Web-{56AE405F-D4AC-46E3-8DF1-E1CAEE08EBF7}" dt="2022-10-05T10:41:57.947" v="417" actId="1076"/>
          <ac:cxnSpMkLst>
            <pc:docMk/>
            <pc:sldMk cId="1220451044" sldId="2264"/>
            <ac:cxnSpMk id="19" creationId="{0E3E90DF-9426-EC45-9969-6AEBF7395062}"/>
          </ac:cxnSpMkLst>
        </pc:cxnChg>
      </pc:sldChg>
      <pc:sldChg chg="del">
        <pc:chgData name="Julie Boonprasarn" userId="umSHZOm683UaD1p4CJL07C53KjOl2Nu+sY6Ey1dm6EE=" providerId="None" clId="Web-{56AE405F-D4AC-46E3-8DF1-E1CAEE08EBF7}" dt="2022-10-05T10:22:39.012" v="67"/>
        <pc:sldMkLst>
          <pc:docMk/>
          <pc:sldMk cId="1304864602" sldId="2265"/>
        </pc:sldMkLst>
      </pc:sldChg>
      <pc:sldChg chg="addSp delSp modSp modNotes">
        <pc:chgData name="Julie Boonprasarn" userId="umSHZOm683UaD1p4CJL07C53KjOl2Nu+sY6Ey1dm6EE=" providerId="None" clId="Web-{56AE405F-D4AC-46E3-8DF1-E1CAEE08EBF7}" dt="2022-10-05T10:54:03.128" v="437"/>
        <pc:sldMkLst>
          <pc:docMk/>
          <pc:sldMk cId="1391468753" sldId="2266"/>
        </pc:sldMkLst>
        <pc:spChg chg="add mod">
          <ac:chgData name="Julie Boonprasarn" userId="umSHZOm683UaD1p4CJL07C53KjOl2Nu+sY6Ey1dm6EE=" providerId="None" clId="Web-{56AE405F-D4AC-46E3-8DF1-E1CAEE08EBF7}" dt="2022-10-05T10:52:40.720" v="430" actId="20577"/>
          <ac:spMkLst>
            <pc:docMk/>
            <pc:sldMk cId="1391468753" sldId="2266"/>
            <ac:spMk id="5" creationId="{DF42E59C-1373-E1D9-FCA1-C643F23D2FE6}"/>
          </ac:spMkLst>
        </pc:spChg>
        <pc:spChg chg="add mod">
          <ac:chgData name="Julie Boonprasarn" userId="umSHZOm683UaD1p4CJL07C53KjOl2Nu+sY6Ey1dm6EE=" providerId="None" clId="Web-{56AE405F-D4AC-46E3-8DF1-E1CAEE08EBF7}" dt="2022-10-05T10:20:48.167" v="7" actId="1076"/>
          <ac:spMkLst>
            <pc:docMk/>
            <pc:sldMk cId="1391468753" sldId="2266"/>
            <ac:spMk id="7" creationId="{35AD97E5-818B-72E8-CEF8-4703A95B15C1}"/>
          </ac:spMkLst>
        </pc:spChg>
        <pc:picChg chg="add del mod">
          <ac:chgData name="Julie Boonprasarn" userId="umSHZOm683UaD1p4CJL07C53KjOl2Nu+sY6Ey1dm6EE=" providerId="None" clId="Web-{56AE405F-D4AC-46E3-8DF1-E1CAEE08EBF7}" dt="2022-10-05T10:36:12.865" v="304"/>
          <ac:picMkLst>
            <pc:docMk/>
            <pc:sldMk cId="1391468753" sldId="2266"/>
            <ac:picMk id="11" creationId="{F727C5B5-D3DF-28A4-1ED6-98D45EC8B46E}"/>
          </ac:picMkLst>
        </pc:picChg>
        <pc:cxnChg chg="add mod">
          <ac:chgData name="Julie Boonprasarn" userId="umSHZOm683UaD1p4CJL07C53KjOl2Nu+sY6Ey1dm6EE=" providerId="None" clId="Web-{56AE405F-D4AC-46E3-8DF1-E1CAEE08EBF7}" dt="2022-10-05T10:21:22.136" v="10" actId="1076"/>
          <ac:cxnSpMkLst>
            <pc:docMk/>
            <pc:sldMk cId="1391468753" sldId="2266"/>
            <ac:cxnSpMk id="9" creationId="{BBC7162B-CC2E-90C9-E910-B2138C26589C}"/>
          </ac:cxnSpMkLst>
        </pc:cxnChg>
        <pc:cxnChg chg="mod">
          <ac:chgData name="Julie Boonprasarn" userId="umSHZOm683UaD1p4CJL07C53KjOl2Nu+sY6Ey1dm6EE=" providerId="None" clId="Web-{56AE405F-D4AC-46E3-8DF1-E1CAEE08EBF7}" dt="2022-10-05T10:20:55.245" v="8" actId="1076"/>
          <ac:cxnSpMkLst>
            <pc:docMk/>
            <pc:sldMk cId="1391468753" sldId="2266"/>
            <ac:cxnSpMk id="10" creationId="{00000000-0000-0000-0000-000000000000}"/>
          </ac:cxnSpMkLst>
        </pc:cxnChg>
      </pc:sldChg>
      <pc:sldChg chg="addSp delSp modSp modNotes">
        <pc:chgData name="Julie Boonprasarn" userId="umSHZOm683UaD1p4CJL07C53KjOl2Nu+sY6Ey1dm6EE=" providerId="None" clId="Web-{56AE405F-D4AC-46E3-8DF1-E1CAEE08EBF7}" dt="2022-10-05T10:58:58.412" v="1110"/>
        <pc:sldMkLst>
          <pc:docMk/>
          <pc:sldMk cId="3686971116" sldId="2267"/>
        </pc:sldMkLst>
        <pc:spChg chg="mod">
          <ac:chgData name="Julie Boonprasarn" userId="umSHZOm683UaD1p4CJL07C53KjOl2Nu+sY6Ey1dm6EE=" providerId="None" clId="Web-{56AE405F-D4AC-46E3-8DF1-E1CAEE08EBF7}" dt="2022-10-05T10:38:44.226" v="325" actId="20577"/>
          <ac:spMkLst>
            <pc:docMk/>
            <pc:sldMk cId="3686971116" sldId="2267"/>
            <ac:spMk id="2" creationId="{7BA569D6-79B9-82DC-7482-16F856AA26C3}"/>
          </ac:spMkLst>
        </pc:spChg>
        <pc:spChg chg="mod">
          <ac:chgData name="Julie Boonprasarn" userId="umSHZOm683UaD1p4CJL07C53KjOl2Nu+sY6Ey1dm6EE=" providerId="None" clId="Web-{56AE405F-D4AC-46E3-8DF1-E1CAEE08EBF7}" dt="2022-10-05T10:56:23.707" v="736" actId="20577"/>
          <ac:spMkLst>
            <pc:docMk/>
            <pc:sldMk cId="3686971116" sldId="2267"/>
            <ac:spMk id="3" creationId="{696877BD-DC3E-0AD0-915F-5178B802F87C}"/>
          </ac:spMkLst>
        </pc:spChg>
        <pc:picChg chg="add del mod">
          <ac:chgData name="Julie Boonprasarn" userId="umSHZOm683UaD1p4CJL07C53KjOl2Nu+sY6Ey1dm6EE=" providerId="None" clId="Web-{56AE405F-D4AC-46E3-8DF1-E1CAEE08EBF7}" dt="2022-10-05T10:36:53.225" v="307"/>
          <ac:picMkLst>
            <pc:docMk/>
            <pc:sldMk cId="3686971116" sldId="2267"/>
            <ac:picMk id="6" creationId="{6A62B7A4-BA53-1516-3F2B-635CFDA7BAE3}"/>
          </ac:picMkLst>
        </pc:picChg>
        <pc:cxnChg chg="add mod">
          <ac:chgData name="Julie Boonprasarn" userId="umSHZOm683UaD1p4CJL07C53KjOl2Nu+sY6Ey1dm6EE=" providerId="None" clId="Web-{56AE405F-D4AC-46E3-8DF1-E1CAEE08EBF7}" dt="2022-10-05T10:27:55.313" v="298" actId="1076"/>
          <ac:cxnSpMkLst>
            <pc:docMk/>
            <pc:sldMk cId="3686971116" sldId="2267"/>
            <ac:cxnSpMk id="5" creationId="{3953336E-D2B9-1F80-C5B8-F720044621BE}"/>
          </ac:cxnSpMkLst>
        </pc:cxnChg>
      </pc:sldChg>
    </pc:docChg>
  </pc:docChgLst>
  <pc:docChgLst>
    <pc:chgData name="Julie Boonprasarn" userId="umSHZOm683UaD1p4CJL07C53KjOl2Nu+sY6Ey1dm6EE=" providerId="None" clId="Web-{D5B2FBC8-6C3E-446A-9200-07CBF70BCAD5}"/>
    <pc:docChg chg="modSld">
      <pc:chgData name="Julie Boonprasarn" userId="umSHZOm683UaD1p4CJL07C53KjOl2Nu+sY6Ey1dm6EE=" providerId="None" clId="Web-{D5B2FBC8-6C3E-446A-9200-07CBF70BCAD5}" dt="2022-10-07T11:02:54.144" v="2" actId="20577"/>
      <pc:docMkLst>
        <pc:docMk/>
      </pc:docMkLst>
      <pc:sldChg chg="modSp">
        <pc:chgData name="Julie Boonprasarn" userId="umSHZOm683UaD1p4CJL07C53KjOl2Nu+sY6Ey1dm6EE=" providerId="None" clId="Web-{D5B2FBC8-6C3E-446A-9200-07CBF70BCAD5}" dt="2022-10-07T11:02:54.144" v="2" actId="20577"/>
        <pc:sldMkLst>
          <pc:docMk/>
          <pc:sldMk cId="1352714075" sldId="2220"/>
        </pc:sldMkLst>
        <pc:spChg chg="mod">
          <ac:chgData name="Julie Boonprasarn" userId="umSHZOm683UaD1p4CJL07C53KjOl2Nu+sY6Ey1dm6EE=" providerId="None" clId="Web-{D5B2FBC8-6C3E-446A-9200-07CBF70BCAD5}" dt="2022-10-07T11:02:54.144" v="2" actId="20577"/>
          <ac:spMkLst>
            <pc:docMk/>
            <pc:sldMk cId="1352714075" sldId="2220"/>
            <ac:spMk id="3" creationId="{8A31D152-0B6C-6B15-E065-38AE0021852B}"/>
          </ac:spMkLst>
        </pc:spChg>
      </pc:sldChg>
    </pc:docChg>
  </pc:docChgLst>
  <pc:docChgLst>
    <pc:chgData name="Julie Boonprasarn" userId="umSHZOm683UaD1p4CJL07C53KjOl2Nu+sY6Ey1dm6EE=" providerId="None" clId="Web-{C1E7F693-CBDD-4304-ABD6-D86685BBE318}"/>
    <pc:docChg chg="addSld delSld modSld">
      <pc:chgData name="Julie Boonprasarn" userId="umSHZOm683UaD1p4CJL07C53KjOl2Nu+sY6Ey1dm6EE=" providerId="None" clId="Web-{C1E7F693-CBDD-4304-ABD6-D86685BBE318}" dt="2022-10-05T12:38:59.410" v="1045" actId="20577"/>
      <pc:docMkLst>
        <pc:docMk/>
      </pc:docMkLst>
      <pc:sldChg chg="modSp">
        <pc:chgData name="Julie Boonprasarn" userId="umSHZOm683UaD1p4CJL07C53KjOl2Nu+sY6Ey1dm6EE=" providerId="None" clId="Web-{C1E7F693-CBDD-4304-ABD6-D86685BBE318}" dt="2022-10-05T12:38:59.410" v="1045" actId="20577"/>
        <pc:sldMkLst>
          <pc:docMk/>
          <pc:sldMk cId="3611965042" sldId="2214"/>
        </pc:sldMkLst>
        <pc:spChg chg="mod">
          <ac:chgData name="Julie Boonprasarn" userId="umSHZOm683UaD1p4CJL07C53KjOl2Nu+sY6Ey1dm6EE=" providerId="None" clId="Web-{C1E7F693-CBDD-4304-ABD6-D86685BBE318}" dt="2022-10-05T12:38:59.410" v="1045" actId="20577"/>
          <ac:spMkLst>
            <pc:docMk/>
            <pc:sldMk cId="3611965042" sldId="2214"/>
            <ac:spMk id="3" creationId="{8A31D152-0B6C-6B15-E065-38AE0021852B}"/>
          </ac:spMkLst>
        </pc:spChg>
      </pc:sldChg>
      <pc:sldChg chg="modSp">
        <pc:chgData name="Julie Boonprasarn" userId="umSHZOm683UaD1p4CJL07C53KjOl2Nu+sY6Ey1dm6EE=" providerId="None" clId="Web-{C1E7F693-CBDD-4304-ABD6-D86685BBE318}" dt="2022-10-05T12:38:40.128" v="1039" actId="20577"/>
        <pc:sldMkLst>
          <pc:docMk/>
          <pc:sldMk cId="25546697" sldId="2220"/>
        </pc:sldMkLst>
        <pc:spChg chg="mod">
          <ac:chgData name="Julie Boonprasarn" userId="umSHZOm683UaD1p4CJL07C53KjOl2Nu+sY6Ey1dm6EE=" providerId="None" clId="Web-{C1E7F693-CBDD-4304-ABD6-D86685BBE318}" dt="2022-10-05T12:38:40.128" v="1039" actId="20577"/>
          <ac:spMkLst>
            <pc:docMk/>
            <pc:sldMk cId="25546697" sldId="2220"/>
            <ac:spMk id="3" creationId="{8A31D152-0B6C-6B15-E065-38AE0021852B}"/>
          </ac:spMkLst>
        </pc:spChg>
      </pc:sldChg>
      <pc:sldChg chg="del">
        <pc:chgData name="Julie Boonprasarn" userId="umSHZOm683UaD1p4CJL07C53KjOl2Nu+sY6Ey1dm6EE=" providerId="None" clId="Web-{C1E7F693-CBDD-4304-ABD6-D86685BBE318}" dt="2022-10-05T11:49:02.631" v="23"/>
        <pc:sldMkLst>
          <pc:docMk/>
          <pc:sldMk cId="2226705320" sldId="2222"/>
        </pc:sldMkLst>
      </pc:sldChg>
      <pc:sldChg chg="del">
        <pc:chgData name="Julie Boonprasarn" userId="umSHZOm683UaD1p4CJL07C53KjOl2Nu+sY6Ey1dm6EE=" providerId="None" clId="Web-{C1E7F693-CBDD-4304-ABD6-D86685BBE318}" dt="2022-10-05T11:49:02.631" v="22"/>
        <pc:sldMkLst>
          <pc:docMk/>
          <pc:sldMk cId="3784068177" sldId="2223"/>
        </pc:sldMkLst>
      </pc:sldChg>
      <pc:sldChg chg="del">
        <pc:chgData name="Julie Boonprasarn" userId="umSHZOm683UaD1p4CJL07C53KjOl2Nu+sY6Ey1dm6EE=" providerId="None" clId="Web-{C1E7F693-CBDD-4304-ABD6-D86685BBE318}" dt="2022-10-05T11:49:02.631" v="21"/>
        <pc:sldMkLst>
          <pc:docMk/>
          <pc:sldMk cId="116971093" sldId="2224"/>
        </pc:sldMkLst>
      </pc:sldChg>
      <pc:sldChg chg="del">
        <pc:chgData name="Julie Boonprasarn" userId="umSHZOm683UaD1p4CJL07C53KjOl2Nu+sY6Ey1dm6EE=" providerId="None" clId="Web-{C1E7F693-CBDD-4304-ABD6-D86685BBE318}" dt="2022-10-05T11:49:02.631" v="20"/>
        <pc:sldMkLst>
          <pc:docMk/>
          <pc:sldMk cId="4204740040" sldId="2225"/>
        </pc:sldMkLst>
      </pc:sldChg>
      <pc:sldChg chg="del">
        <pc:chgData name="Julie Boonprasarn" userId="umSHZOm683UaD1p4CJL07C53KjOl2Nu+sY6Ey1dm6EE=" providerId="None" clId="Web-{C1E7F693-CBDD-4304-ABD6-D86685BBE318}" dt="2022-10-05T11:49:02.616" v="19"/>
        <pc:sldMkLst>
          <pc:docMk/>
          <pc:sldMk cId="3648560946" sldId="2226"/>
        </pc:sldMkLst>
      </pc:sldChg>
      <pc:sldChg chg="del">
        <pc:chgData name="Julie Boonprasarn" userId="umSHZOm683UaD1p4CJL07C53KjOl2Nu+sY6Ey1dm6EE=" providerId="None" clId="Web-{C1E7F693-CBDD-4304-ABD6-D86685BBE318}" dt="2022-10-05T11:49:02.616" v="18"/>
        <pc:sldMkLst>
          <pc:docMk/>
          <pc:sldMk cId="1790710817" sldId="2227"/>
        </pc:sldMkLst>
      </pc:sldChg>
      <pc:sldChg chg="del">
        <pc:chgData name="Julie Boonprasarn" userId="umSHZOm683UaD1p4CJL07C53KjOl2Nu+sY6Ey1dm6EE=" providerId="None" clId="Web-{C1E7F693-CBDD-4304-ABD6-D86685BBE318}" dt="2022-10-05T11:49:02.616" v="17"/>
        <pc:sldMkLst>
          <pc:docMk/>
          <pc:sldMk cId="3468862905" sldId="2228"/>
        </pc:sldMkLst>
      </pc:sldChg>
      <pc:sldChg chg="del">
        <pc:chgData name="Julie Boonprasarn" userId="umSHZOm683UaD1p4CJL07C53KjOl2Nu+sY6Ey1dm6EE=" providerId="None" clId="Web-{C1E7F693-CBDD-4304-ABD6-D86685BBE318}" dt="2022-10-05T11:49:02.616" v="16"/>
        <pc:sldMkLst>
          <pc:docMk/>
          <pc:sldMk cId="3773354101" sldId="2229"/>
        </pc:sldMkLst>
      </pc:sldChg>
      <pc:sldChg chg="del">
        <pc:chgData name="Julie Boonprasarn" userId="umSHZOm683UaD1p4CJL07C53KjOl2Nu+sY6Ey1dm6EE=" providerId="None" clId="Web-{C1E7F693-CBDD-4304-ABD6-D86685BBE318}" dt="2022-10-05T11:49:02.600" v="15"/>
        <pc:sldMkLst>
          <pc:docMk/>
          <pc:sldMk cId="759726121" sldId="2230"/>
        </pc:sldMkLst>
      </pc:sldChg>
      <pc:sldChg chg="del">
        <pc:chgData name="Julie Boonprasarn" userId="umSHZOm683UaD1p4CJL07C53KjOl2Nu+sY6Ey1dm6EE=" providerId="None" clId="Web-{C1E7F693-CBDD-4304-ABD6-D86685BBE318}" dt="2022-10-05T11:49:02.600" v="14"/>
        <pc:sldMkLst>
          <pc:docMk/>
          <pc:sldMk cId="4187979388" sldId="2231"/>
        </pc:sldMkLst>
      </pc:sldChg>
      <pc:sldChg chg="del">
        <pc:chgData name="Julie Boonprasarn" userId="umSHZOm683UaD1p4CJL07C53KjOl2Nu+sY6Ey1dm6EE=" providerId="None" clId="Web-{C1E7F693-CBDD-4304-ABD6-D86685BBE318}" dt="2022-10-05T11:49:02.600" v="13"/>
        <pc:sldMkLst>
          <pc:docMk/>
          <pc:sldMk cId="1376835440" sldId="2232"/>
        </pc:sldMkLst>
      </pc:sldChg>
      <pc:sldChg chg="del">
        <pc:chgData name="Julie Boonprasarn" userId="umSHZOm683UaD1p4CJL07C53KjOl2Nu+sY6Ey1dm6EE=" providerId="None" clId="Web-{C1E7F693-CBDD-4304-ABD6-D86685BBE318}" dt="2022-10-05T11:49:02.600" v="12"/>
        <pc:sldMkLst>
          <pc:docMk/>
          <pc:sldMk cId="1527393579" sldId="2233"/>
        </pc:sldMkLst>
      </pc:sldChg>
      <pc:sldChg chg="del">
        <pc:chgData name="Julie Boonprasarn" userId="umSHZOm683UaD1p4CJL07C53KjOl2Nu+sY6Ey1dm6EE=" providerId="None" clId="Web-{C1E7F693-CBDD-4304-ABD6-D86685BBE318}" dt="2022-10-05T11:50:51.600" v="75"/>
        <pc:sldMkLst>
          <pc:docMk/>
          <pc:sldMk cId="148606930" sldId="2234"/>
        </pc:sldMkLst>
      </pc:sldChg>
      <pc:sldChg chg="del">
        <pc:chgData name="Julie Boonprasarn" userId="umSHZOm683UaD1p4CJL07C53KjOl2Nu+sY6Ey1dm6EE=" providerId="None" clId="Web-{C1E7F693-CBDD-4304-ABD6-D86685BBE318}" dt="2022-10-05T11:50:51.600" v="74"/>
        <pc:sldMkLst>
          <pc:docMk/>
          <pc:sldMk cId="2949013554" sldId="2235"/>
        </pc:sldMkLst>
      </pc:sldChg>
      <pc:sldChg chg="del">
        <pc:chgData name="Julie Boonprasarn" userId="umSHZOm683UaD1p4CJL07C53KjOl2Nu+sY6Ey1dm6EE=" providerId="None" clId="Web-{C1E7F693-CBDD-4304-ABD6-D86685BBE318}" dt="2022-10-05T11:50:51.584" v="73"/>
        <pc:sldMkLst>
          <pc:docMk/>
          <pc:sldMk cId="3822528159" sldId="2236"/>
        </pc:sldMkLst>
      </pc:sldChg>
      <pc:sldChg chg="del">
        <pc:chgData name="Julie Boonprasarn" userId="umSHZOm683UaD1p4CJL07C53KjOl2Nu+sY6Ey1dm6EE=" providerId="None" clId="Web-{C1E7F693-CBDD-4304-ABD6-D86685BBE318}" dt="2022-10-05T11:50:51.584" v="72"/>
        <pc:sldMkLst>
          <pc:docMk/>
          <pc:sldMk cId="2000764225" sldId="2237"/>
        </pc:sldMkLst>
      </pc:sldChg>
      <pc:sldChg chg="del">
        <pc:chgData name="Julie Boonprasarn" userId="umSHZOm683UaD1p4CJL07C53KjOl2Nu+sY6Ey1dm6EE=" providerId="None" clId="Web-{C1E7F693-CBDD-4304-ABD6-D86685BBE318}" dt="2022-10-05T11:50:51.584" v="71"/>
        <pc:sldMkLst>
          <pc:docMk/>
          <pc:sldMk cId="3553870873" sldId="2238"/>
        </pc:sldMkLst>
      </pc:sldChg>
      <pc:sldChg chg="del">
        <pc:chgData name="Julie Boonprasarn" userId="umSHZOm683UaD1p4CJL07C53KjOl2Nu+sY6Ey1dm6EE=" providerId="None" clId="Web-{C1E7F693-CBDD-4304-ABD6-D86685BBE318}" dt="2022-10-05T11:50:51.584" v="70"/>
        <pc:sldMkLst>
          <pc:docMk/>
          <pc:sldMk cId="571683448" sldId="2239"/>
        </pc:sldMkLst>
      </pc:sldChg>
      <pc:sldChg chg="del">
        <pc:chgData name="Julie Boonprasarn" userId="umSHZOm683UaD1p4CJL07C53KjOl2Nu+sY6Ey1dm6EE=" providerId="None" clId="Web-{C1E7F693-CBDD-4304-ABD6-D86685BBE318}" dt="2022-10-05T11:50:51.569" v="69"/>
        <pc:sldMkLst>
          <pc:docMk/>
          <pc:sldMk cId="1407076971" sldId="2240"/>
        </pc:sldMkLst>
      </pc:sldChg>
      <pc:sldChg chg="del">
        <pc:chgData name="Julie Boonprasarn" userId="umSHZOm683UaD1p4CJL07C53KjOl2Nu+sY6Ey1dm6EE=" providerId="None" clId="Web-{C1E7F693-CBDD-4304-ABD6-D86685BBE318}" dt="2022-10-05T11:50:51.569" v="68"/>
        <pc:sldMkLst>
          <pc:docMk/>
          <pc:sldMk cId="1658170322" sldId="2241"/>
        </pc:sldMkLst>
      </pc:sldChg>
      <pc:sldChg chg="del">
        <pc:chgData name="Julie Boonprasarn" userId="umSHZOm683UaD1p4CJL07C53KjOl2Nu+sY6Ey1dm6EE=" providerId="None" clId="Web-{C1E7F693-CBDD-4304-ABD6-D86685BBE318}" dt="2022-10-05T11:50:51.569" v="67"/>
        <pc:sldMkLst>
          <pc:docMk/>
          <pc:sldMk cId="2027699437" sldId="2242"/>
        </pc:sldMkLst>
      </pc:sldChg>
      <pc:sldChg chg="del">
        <pc:chgData name="Julie Boonprasarn" userId="umSHZOm683UaD1p4CJL07C53KjOl2Nu+sY6Ey1dm6EE=" providerId="None" clId="Web-{C1E7F693-CBDD-4304-ABD6-D86685BBE318}" dt="2022-10-05T11:50:51.569" v="66"/>
        <pc:sldMkLst>
          <pc:docMk/>
          <pc:sldMk cId="3428382181" sldId="2243"/>
        </pc:sldMkLst>
      </pc:sldChg>
      <pc:sldChg chg="del">
        <pc:chgData name="Julie Boonprasarn" userId="umSHZOm683UaD1p4CJL07C53KjOl2Nu+sY6Ey1dm6EE=" providerId="None" clId="Web-{C1E7F693-CBDD-4304-ABD6-D86685BBE318}" dt="2022-10-05T11:50:51.553" v="65"/>
        <pc:sldMkLst>
          <pc:docMk/>
          <pc:sldMk cId="454852911" sldId="2244"/>
        </pc:sldMkLst>
      </pc:sldChg>
      <pc:sldChg chg="del">
        <pc:chgData name="Julie Boonprasarn" userId="umSHZOm683UaD1p4CJL07C53KjOl2Nu+sY6Ey1dm6EE=" providerId="None" clId="Web-{C1E7F693-CBDD-4304-ABD6-D86685BBE318}" dt="2022-10-05T11:50:51.553" v="64"/>
        <pc:sldMkLst>
          <pc:docMk/>
          <pc:sldMk cId="342207818" sldId="2245"/>
        </pc:sldMkLst>
      </pc:sldChg>
      <pc:sldChg chg="del">
        <pc:chgData name="Julie Boonprasarn" userId="umSHZOm683UaD1p4CJL07C53KjOl2Nu+sY6Ey1dm6EE=" providerId="None" clId="Web-{C1E7F693-CBDD-4304-ABD6-D86685BBE318}" dt="2022-10-05T11:50:51.553" v="63"/>
        <pc:sldMkLst>
          <pc:docMk/>
          <pc:sldMk cId="1635057421" sldId="2246"/>
        </pc:sldMkLst>
      </pc:sldChg>
      <pc:sldChg chg="del">
        <pc:chgData name="Julie Boonprasarn" userId="umSHZOm683UaD1p4CJL07C53KjOl2Nu+sY6Ey1dm6EE=" providerId="None" clId="Web-{C1E7F693-CBDD-4304-ABD6-D86685BBE318}" dt="2022-10-05T11:50:51.553" v="62"/>
        <pc:sldMkLst>
          <pc:docMk/>
          <pc:sldMk cId="1785128248" sldId="2247"/>
        </pc:sldMkLst>
      </pc:sldChg>
      <pc:sldChg chg="del">
        <pc:chgData name="Julie Boonprasarn" userId="umSHZOm683UaD1p4CJL07C53KjOl2Nu+sY6Ey1dm6EE=" providerId="None" clId="Web-{C1E7F693-CBDD-4304-ABD6-D86685BBE318}" dt="2022-10-05T11:50:51.537" v="61"/>
        <pc:sldMkLst>
          <pc:docMk/>
          <pc:sldMk cId="2519606732" sldId="2248"/>
        </pc:sldMkLst>
      </pc:sldChg>
      <pc:sldChg chg="del">
        <pc:chgData name="Julie Boonprasarn" userId="umSHZOm683UaD1p4CJL07C53KjOl2Nu+sY6Ey1dm6EE=" providerId="None" clId="Web-{C1E7F693-CBDD-4304-ABD6-D86685BBE318}" dt="2022-10-05T11:50:51.537" v="60"/>
        <pc:sldMkLst>
          <pc:docMk/>
          <pc:sldMk cId="3500207730" sldId="2249"/>
        </pc:sldMkLst>
      </pc:sldChg>
      <pc:sldChg chg="del">
        <pc:chgData name="Julie Boonprasarn" userId="umSHZOm683UaD1p4CJL07C53KjOl2Nu+sY6Ey1dm6EE=" providerId="None" clId="Web-{C1E7F693-CBDD-4304-ABD6-D86685BBE318}" dt="2022-10-05T11:50:51.537" v="59"/>
        <pc:sldMkLst>
          <pc:docMk/>
          <pc:sldMk cId="3516213525" sldId="2250"/>
        </pc:sldMkLst>
      </pc:sldChg>
      <pc:sldChg chg="del">
        <pc:chgData name="Julie Boonprasarn" userId="umSHZOm683UaD1p4CJL07C53KjOl2Nu+sY6Ey1dm6EE=" providerId="None" clId="Web-{C1E7F693-CBDD-4304-ABD6-D86685BBE318}" dt="2022-10-05T11:50:51.537" v="58"/>
        <pc:sldMkLst>
          <pc:docMk/>
          <pc:sldMk cId="399165714" sldId="2251"/>
        </pc:sldMkLst>
      </pc:sldChg>
      <pc:sldChg chg="del">
        <pc:chgData name="Julie Boonprasarn" userId="umSHZOm683UaD1p4CJL07C53KjOl2Nu+sY6Ey1dm6EE=" providerId="None" clId="Web-{C1E7F693-CBDD-4304-ABD6-D86685BBE318}" dt="2022-10-05T11:50:51.537" v="57"/>
        <pc:sldMkLst>
          <pc:docMk/>
          <pc:sldMk cId="1619320658" sldId="2252"/>
        </pc:sldMkLst>
      </pc:sldChg>
      <pc:sldChg chg="del">
        <pc:chgData name="Julie Boonprasarn" userId="umSHZOm683UaD1p4CJL07C53KjOl2Nu+sY6Ey1dm6EE=" providerId="None" clId="Web-{C1E7F693-CBDD-4304-ABD6-D86685BBE318}" dt="2022-10-05T11:50:51.522" v="56"/>
        <pc:sldMkLst>
          <pc:docMk/>
          <pc:sldMk cId="1992510764" sldId="2253"/>
        </pc:sldMkLst>
      </pc:sldChg>
      <pc:sldChg chg="del">
        <pc:chgData name="Julie Boonprasarn" userId="umSHZOm683UaD1p4CJL07C53KjOl2Nu+sY6Ey1dm6EE=" providerId="None" clId="Web-{C1E7F693-CBDD-4304-ABD6-D86685BBE318}" dt="2022-10-05T11:50:51.522" v="55"/>
        <pc:sldMkLst>
          <pc:docMk/>
          <pc:sldMk cId="3151726186" sldId="2254"/>
        </pc:sldMkLst>
      </pc:sldChg>
      <pc:sldChg chg="del">
        <pc:chgData name="Julie Boonprasarn" userId="umSHZOm683UaD1p4CJL07C53KjOl2Nu+sY6Ey1dm6EE=" providerId="None" clId="Web-{C1E7F693-CBDD-4304-ABD6-D86685BBE318}" dt="2022-10-05T11:50:51.522" v="54"/>
        <pc:sldMkLst>
          <pc:docMk/>
          <pc:sldMk cId="3486397448" sldId="2255"/>
        </pc:sldMkLst>
      </pc:sldChg>
      <pc:sldChg chg="del">
        <pc:chgData name="Julie Boonprasarn" userId="umSHZOm683UaD1p4CJL07C53KjOl2Nu+sY6Ey1dm6EE=" providerId="None" clId="Web-{C1E7F693-CBDD-4304-ABD6-D86685BBE318}" dt="2022-10-05T11:50:51.506" v="53"/>
        <pc:sldMkLst>
          <pc:docMk/>
          <pc:sldMk cId="3023546069" sldId="2256"/>
        </pc:sldMkLst>
      </pc:sldChg>
      <pc:sldChg chg="del">
        <pc:chgData name="Julie Boonprasarn" userId="umSHZOm683UaD1p4CJL07C53KjOl2Nu+sY6Ey1dm6EE=" providerId="None" clId="Web-{C1E7F693-CBDD-4304-ABD6-D86685BBE318}" dt="2022-10-05T11:50:51.506" v="52"/>
        <pc:sldMkLst>
          <pc:docMk/>
          <pc:sldMk cId="4186146386" sldId="2257"/>
        </pc:sldMkLst>
      </pc:sldChg>
      <pc:sldChg chg="del">
        <pc:chgData name="Julie Boonprasarn" userId="umSHZOm683UaD1p4CJL07C53KjOl2Nu+sY6Ey1dm6EE=" providerId="None" clId="Web-{C1E7F693-CBDD-4304-ABD6-D86685BBE318}" dt="2022-10-05T11:50:51.506" v="51"/>
        <pc:sldMkLst>
          <pc:docMk/>
          <pc:sldMk cId="1594556513" sldId="2258"/>
        </pc:sldMkLst>
      </pc:sldChg>
      <pc:sldChg chg="del">
        <pc:chgData name="Julie Boonprasarn" userId="umSHZOm683UaD1p4CJL07C53KjOl2Nu+sY6Ey1dm6EE=" providerId="None" clId="Web-{C1E7F693-CBDD-4304-ABD6-D86685BBE318}" dt="2022-10-05T11:50:51.506" v="50"/>
        <pc:sldMkLst>
          <pc:docMk/>
          <pc:sldMk cId="930974558" sldId="2259"/>
        </pc:sldMkLst>
      </pc:sldChg>
      <pc:sldChg chg="del">
        <pc:chgData name="Julie Boonprasarn" userId="umSHZOm683UaD1p4CJL07C53KjOl2Nu+sY6Ey1dm6EE=" providerId="None" clId="Web-{C1E7F693-CBDD-4304-ABD6-D86685BBE318}" dt="2022-10-05T11:53:29.600" v="93"/>
        <pc:sldMkLst>
          <pc:docMk/>
          <pc:sldMk cId="2418030207" sldId="2260"/>
        </pc:sldMkLst>
      </pc:sldChg>
      <pc:sldChg chg="del">
        <pc:chgData name="Julie Boonprasarn" userId="umSHZOm683UaD1p4CJL07C53KjOl2Nu+sY6Ey1dm6EE=" providerId="None" clId="Web-{C1E7F693-CBDD-4304-ABD6-D86685BBE318}" dt="2022-10-05T11:53:29.600" v="92"/>
        <pc:sldMkLst>
          <pc:docMk/>
          <pc:sldMk cId="1747659444" sldId="2261"/>
        </pc:sldMkLst>
      </pc:sldChg>
      <pc:sldChg chg="del">
        <pc:chgData name="Julie Boonprasarn" userId="umSHZOm683UaD1p4CJL07C53KjOl2Nu+sY6Ey1dm6EE=" providerId="None" clId="Web-{C1E7F693-CBDD-4304-ABD6-D86685BBE318}" dt="2022-10-05T11:53:29.600" v="91"/>
        <pc:sldMkLst>
          <pc:docMk/>
          <pc:sldMk cId="1583881106" sldId="2262"/>
        </pc:sldMkLst>
      </pc:sldChg>
      <pc:sldChg chg="del">
        <pc:chgData name="Julie Boonprasarn" userId="umSHZOm683UaD1p4CJL07C53KjOl2Nu+sY6Ey1dm6EE=" providerId="None" clId="Web-{C1E7F693-CBDD-4304-ABD6-D86685BBE318}" dt="2022-10-05T11:53:29.584" v="90"/>
        <pc:sldMkLst>
          <pc:docMk/>
          <pc:sldMk cId="1220451044" sldId="2264"/>
        </pc:sldMkLst>
      </pc:sldChg>
      <pc:sldChg chg="del">
        <pc:chgData name="Julie Boonprasarn" userId="umSHZOm683UaD1p4CJL07C53KjOl2Nu+sY6Ey1dm6EE=" providerId="None" clId="Web-{C1E7F693-CBDD-4304-ABD6-D86685BBE318}" dt="2022-10-05T11:53:29.584" v="89"/>
        <pc:sldMkLst>
          <pc:docMk/>
          <pc:sldMk cId="1391468753" sldId="2266"/>
        </pc:sldMkLst>
      </pc:sldChg>
      <pc:sldChg chg="del">
        <pc:chgData name="Julie Boonprasarn" userId="umSHZOm683UaD1p4CJL07C53KjOl2Nu+sY6Ey1dm6EE=" providerId="None" clId="Web-{C1E7F693-CBDD-4304-ABD6-D86685BBE318}" dt="2022-10-05T11:53:29.584" v="88"/>
        <pc:sldMkLst>
          <pc:docMk/>
          <pc:sldMk cId="3686971116" sldId="2267"/>
        </pc:sldMkLst>
      </pc:sldChg>
      <pc:sldChg chg="del">
        <pc:chgData name="Julie Boonprasarn" userId="umSHZOm683UaD1p4CJL07C53KjOl2Nu+sY6Ey1dm6EE=" providerId="None" clId="Web-{C1E7F693-CBDD-4304-ABD6-D86685BBE318}" dt="2022-10-05T11:53:29.584" v="87"/>
        <pc:sldMkLst>
          <pc:docMk/>
          <pc:sldMk cId="2507943034" sldId="2268"/>
        </pc:sldMkLst>
      </pc:sldChg>
      <pc:sldChg chg="del">
        <pc:chgData name="Julie Boonprasarn" userId="umSHZOm683UaD1p4CJL07C53KjOl2Nu+sY6Ey1dm6EE=" providerId="None" clId="Web-{C1E7F693-CBDD-4304-ABD6-D86685BBE318}" dt="2022-10-05T11:53:29.584" v="86"/>
        <pc:sldMkLst>
          <pc:docMk/>
          <pc:sldMk cId="3135841609" sldId="2269"/>
        </pc:sldMkLst>
      </pc:sldChg>
      <pc:sldChg chg="del">
        <pc:chgData name="Julie Boonprasarn" userId="umSHZOm683UaD1p4CJL07C53KjOl2Nu+sY6Ey1dm6EE=" providerId="None" clId="Web-{C1E7F693-CBDD-4304-ABD6-D86685BBE318}" dt="2022-10-05T11:54:32.162" v="109"/>
        <pc:sldMkLst>
          <pc:docMk/>
          <pc:sldMk cId="3044669673" sldId="2270"/>
        </pc:sldMkLst>
      </pc:sldChg>
      <pc:sldChg chg="del">
        <pc:chgData name="Julie Boonprasarn" userId="umSHZOm683UaD1p4CJL07C53KjOl2Nu+sY6Ey1dm6EE=" providerId="None" clId="Web-{C1E7F693-CBDD-4304-ABD6-D86685BBE318}" dt="2022-10-05T11:54:32.162" v="108"/>
        <pc:sldMkLst>
          <pc:docMk/>
          <pc:sldMk cId="2272485603" sldId="2271"/>
        </pc:sldMkLst>
      </pc:sldChg>
      <pc:sldChg chg="del">
        <pc:chgData name="Julie Boonprasarn" userId="umSHZOm683UaD1p4CJL07C53KjOl2Nu+sY6Ey1dm6EE=" providerId="None" clId="Web-{C1E7F693-CBDD-4304-ABD6-D86685BBE318}" dt="2022-10-05T11:54:32.147" v="107"/>
        <pc:sldMkLst>
          <pc:docMk/>
          <pc:sldMk cId="3920636576" sldId="2272"/>
        </pc:sldMkLst>
      </pc:sldChg>
      <pc:sldChg chg="del">
        <pc:chgData name="Julie Boonprasarn" userId="umSHZOm683UaD1p4CJL07C53KjOl2Nu+sY6Ey1dm6EE=" providerId="None" clId="Web-{C1E7F693-CBDD-4304-ABD6-D86685BBE318}" dt="2022-10-05T11:54:32.147" v="106"/>
        <pc:sldMkLst>
          <pc:docMk/>
          <pc:sldMk cId="3957215248" sldId="2273"/>
        </pc:sldMkLst>
      </pc:sldChg>
      <pc:sldChg chg="del">
        <pc:chgData name="Julie Boonprasarn" userId="umSHZOm683UaD1p4CJL07C53KjOl2Nu+sY6Ey1dm6EE=" providerId="None" clId="Web-{C1E7F693-CBDD-4304-ABD6-D86685BBE318}" dt="2022-10-05T11:54:32.147" v="105"/>
        <pc:sldMkLst>
          <pc:docMk/>
          <pc:sldMk cId="2196746404" sldId="2274"/>
        </pc:sldMkLst>
      </pc:sldChg>
      <pc:sldChg chg="del">
        <pc:chgData name="Julie Boonprasarn" userId="umSHZOm683UaD1p4CJL07C53KjOl2Nu+sY6Ey1dm6EE=" providerId="None" clId="Web-{C1E7F693-CBDD-4304-ABD6-D86685BBE318}" dt="2022-10-05T11:54:32.131" v="104"/>
        <pc:sldMkLst>
          <pc:docMk/>
          <pc:sldMk cId="3413472385" sldId="2275"/>
        </pc:sldMkLst>
      </pc:sldChg>
      <pc:sldChg chg="del">
        <pc:chgData name="Julie Boonprasarn" userId="umSHZOm683UaD1p4CJL07C53KjOl2Nu+sY6Ey1dm6EE=" providerId="None" clId="Web-{C1E7F693-CBDD-4304-ABD6-D86685BBE318}" dt="2022-10-05T11:54:32.131" v="103"/>
        <pc:sldMkLst>
          <pc:docMk/>
          <pc:sldMk cId="2340704083" sldId="2276"/>
        </pc:sldMkLst>
      </pc:sldChg>
      <pc:sldChg chg="del">
        <pc:chgData name="Julie Boonprasarn" userId="umSHZOm683UaD1p4CJL07C53KjOl2Nu+sY6Ey1dm6EE=" providerId="None" clId="Web-{C1E7F693-CBDD-4304-ABD6-D86685BBE318}" dt="2022-10-05T11:54:32.131" v="102"/>
        <pc:sldMkLst>
          <pc:docMk/>
          <pc:sldMk cId="2185628941" sldId="2277"/>
        </pc:sldMkLst>
      </pc:sldChg>
      <pc:sldChg chg="del">
        <pc:chgData name="Julie Boonprasarn" userId="umSHZOm683UaD1p4CJL07C53KjOl2Nu+sY6Ey1dm6EE=" providerId="None" clId="Web-{C1E7F693-CBDD-4304-ABD6-D86685BBE318}" dt="2022-10-05T11:55:37.443" v="119"/>
        <pc:sldMkLst>
          <pc:docMk/>
          <pc:sldMk cId="1143146842" sldId="2278"/>
        </pc:sldMkLst>
      </pc:sldChg>
      <pc:sldChg chg="del">
        <pc:chgData name="Julie Boonprasarn" userId="umSHZOm683UaD1p4CJL07C53KjOl2Nu+sY6Ey1dm6EE=" providerId="None" clId="Web-{C1E7F693-CBDD-4304-ABD6-D86685BBE318}" dt="2022-10-05T11:55:37.428" v="118"/>
        <pc:sldMkLst>
          <pc:docMk/>
          <pc:sldMk cId="1310594769" sldId="2279"/>
        </pc:sldMkLst>
      </pc:sldChg>
      <pc:sldChg chg="del">
        <pc:chgData name="Julie Boonprasarn" userId="umSHZOm683UaD1p4CJL07C53KjOl2Nu+sY6Ey1dm6EE=" providerId="None" clId="Web-{C1E7F693-CBDD-4304-ABD6-D86685BBE318}" dt="2022-10-05T11:55:37.428" v="117"/>
        <pc:sldMkLst>
          <pc:docMk/>
          <pc:sldMk cId="3536016934" sldId="2280"/>
        </pc:sldMkLst>
      </pc:sldChg>
      <pc:sldChg chg="del">
        <pc:chgData name="Julie Boonprasarn" userId="umSHZOm683UaD1p4CJL07C53KjOl2Nu+sY6Ey1dm6EE=" providerId="None" clId="Web-{C1E7F693-CBDD-4304-ABD6-D86685BBE318}" dt="2022-10-05T11:55:37.428" v="116"/>
        <pc:sldMkLst>
          <pc:docMk/>
          <pc:sldMk cId="2659325877" sldId="2281"/>
        </pc:sldMkLst>
      </pc:sldChg>
      <pc:sldChg chg="del">
        <pc:chgData name="Julie Boonprasarn" userId="umSHZOm683UaD1p4CJL07C53KjOl2Nu+sY6Ey1dm6EE=" providerId="None" clId="Web-{C1E7F693-CBDD-4304-ABD6-D86685BBE318}" dt="2022-10-05T11:55:37.412" v="115"/>
        <pc:sldMkLst>
          <pc:docMk/>
          <pc:sldMk cId="1260138098" sldId="2282"/>
        </pc:sldMkLst>
      </pc:sldChg>
      <pc:sldChg chg="add">
        <pc:chgData name="Julie Boonprasarn" userId="umSHZOm683UaD1p4CJL07C53KjOl2Nu+sY6Ey1dm6EE=" providerId="None" clId="Web-{C1E7F693-CBDD-4304-ABD6-D86685BBE318}" dt="2022-10-05T11:48:38.116" v="0"/>
        <pc:sldMkLst>
          <pc:docMk/>
          <pc:sldMk cId="1625812631" sldId="2288"/>
        </pc:sldMkLst>
      </pc:sldChg>
      <pc:sldChg chg="modSp add">
        <pc:chgData name="Julie Boonprasarn" userId="umSHZOm683UaD1p4CJL07C53KjOl2Nu+sY6Ey1dm6EE=" providerId="None" clId="Web-{C1E7F693-CBDD-4304-ABD6-D86685BBE318}" dt="2022-10-05T12:38:16.003" v="1028" actId="14100"/>
        <pc:sldMkLst>
          <pc:docMk/>
          <pc:sldMk cId="3185114178" sldId="2289"/>
        </pc:sldMkLst>
        <pc:spChg chg="mod">
          <ac:chgData name="Julie Boonprasarn" userId="umSHZOm683UaD1p4CJL07C53KjOl2Nu+sY6Ey1dm6EE=" providerId="None" clId="Web-{C1E7F693-CBDD-4304-ABD6-D86685BBE318}" dt="2022-10-05T12:38:16.003" v="1028" actId="14100"/>
          <ac:spMkLst>
            <pc:docMk/>
            <pc:sldMk cId="3185114178" sldId="2289"/>
            <ac:spMk id="3" creationId="{8A31D152-0B6C-6B15-E065-38AE0021852B}"/>
          </ac:spMkLst>
        </pc:spChg>
      </pc:sldChg>
      <pc:sldChg chg="add">
        <pc:chgData name="Julie Boonprasarn" userId="umSHZOm683UaD1p4CJL07C53KjOl2Nu+sY6Ey1dm6EE=" providerId="None" clId="Web-{C1E7F693-CBDD-4304-ABD6-D86685BBE318}" dt="2022-10-05T11:48:38.241" v="2"/>
        <pc:sldMkLst>
          <pc:docMk/>
          <pc:sldMk cId="463074309" sldId="2290"/>
        </pc:sldMkLst>
      </pc:sldChg>
      <pc:sldChg chg="add">
        <pc:chgData name="Julie Boonprasarn" userId="umSHZOm683UaD1p4CJL07C53KjOl2Nu+sY6Ey1dm6EE=" providerId="None" clId="Web-{C1E7F693-CBDD-4304-ABD6-D86685BBE318}" dt="2022-10-05T11:48:38.319" v="3"/>
        <pc:sldMkLst>
          <pc:docMk/>
          <pc:sldMk cId="534127815" sldId="2291"/>
        </pc:sldMkLst>
      </pc:sldChg>
      <pc:sldChg chg="add">
        <pc:chgData name="Julie Boonprasarn" userId="umSHZOm683UaD1p4CJL07C53KjOl2Nu+sY6Ey1dm6EE=" providerId="None" clId="Web-{C1E7F693-CBDD-4304-ABD6-D86685BBE318}" dt="2022-10-05T11:48:38.475" v="4"/>
        <pc:sldMkLst>
          <pc:docMk/>
          <pc:sldMk cId="3508633767" sldId="2292"/>
        </pc:sldMkLst>
      </pc:sldChg>
      <pc:sldChg chg="add">
        <pc:chgData name="Julie Boonprasarn" userId="umSHZOm683UaD1p4CJL07C53KjOl2Nu+sY6Ey1dm6EE=" providerId="None" clId="Web-{C1E7F693-CBDD-4304-ABD6-D86685BBE318}" dt="2022-10-05T11:48:38.538" v="5"/>
        <pc:sldMkLst>
          <pc:docMk/>
          <pc:sldMk cId="3158456689" sldId="2293"/>
        </pc:sldMkLst>
      </pc:sldChg>
      <pc:sldChg chg="add">
        <pc:chgData name="Julie Boonprasarn" userId="umSHZOm683UaD1p4CJL07C53KjOl2Nu+sY6Ey1dm6EE=" providerId="None" clId="Web-{C1E7F693-CBDD-4304-ABD6-D86685BBE318}" dt="2022-10-05T11:48:38.709" v="6"/>
        <pc:sldMkLst>
          <pc:docMk/>
          <pc:sldMk cId="612564833" sldId="2294"/>
        </pc:sldMkLst>
      </pc:sldChg>
      <pc:sldChg chg="add">
        <pc:chgData name="Julie Boonprasarn" userId="umSHZOm683UaD1p4CJL07C53KjOl2Nu+sY6Ey1dm6EE=" providerId="None" clId="Web-{C1E7F693-CBDD-4304-ABD6-D86685BBE318}" dt="2022-10-05T11:48:38.772" v="7"/>
        <pc:sldMkLst>
          <pc:docMk/>
          <pc:sldMk cId="2331125777" sldId="2295"/>
        </pc:sldMkLst>
      </pc:sldChg>
      <pc:sldChg chg="add">
        <pc:chgData name="Julie Boonprasarn" userId="umSHZOm683UaD1p4CJL07C53KjOl2Nu+sY6Ey1dm6EE=" providerId="None" clId="Web-{C1E7F693-CBDD-4304-ABD6-D86685BBE318}" dt="2022-10-05T11:48:38.834" v="8"/>
        <pc:sldMkLst>
          <pc:docMk/>
          <pc:sldMk cId="3053256784" sldId="2296"/>
        </pc:sldMkLst>
      </pc:sldChg>
      <pc:sldChg chg="add">
        <pc:chgData name="Julie Boonprasarn" userId="umSHZOm683UaD1p4CJL07C53KjOl2Nu+sY6Ey1dm6EE=" providerId="None" clId="Web-{C1E7F693-CBDD-4304-ABD6-D86685BBE318}" dt="2022-10-05T11:48:38.897" v="9"/>
        <pc:sldMkLst>
          <pc:docMk/>
          <pc:sldMk cId="1235790951" sldId="2297"/>
        </pc:sldMkLst>
      </pc:sldChg>
      <pc:sldChg chg="add">
        <pc:chgData name="Julie Boonprasarn" userId="umSHZOm683UaD1p4CJL07C53KjOl2Nu+sY6Ey1dm6EE=" providerId="None" clId="Web-{C1E7F693-CBDD-4304-ABD6-D86685BBE318}" dt="2022-10-05T11:48:38.959" v="10"/>
        <pc:sldMkLst>
          <pc:docMk/>
          <pc:sldMk cId="978793847" sldId="2298"/>
        </pc:sldMkLst>
      </pc:sldChg>
      <pc:sldChg chg="add">
        <pc:chgData name="Julie Boonprasarn" userId="umSHZOm683UaD1p4CJL07C53KjOl2Nu+sY6Ey1dm6EE=" providerId="None" clId="Web-{C1E7F693-CBDD-4304-ABD6-D86685BBE318}" dt="2022-10-05T11:48:39.131" v="11"/>
        <pc:sldMkLst>
          <pc:docMk/>
          <pc:sldMk cId="3936634891" sldId="2299"/>
        </pc:sldMkLst>
      </pc:sldChg>
      <pc:sldChg chg="add">
        <pc:chgData name="Julie Boonprasarn" userId="umSHZOm683UaD1p4CJL07C53KjOl2Nu+sY6Ey1dm6EE=" providerId="None" clId="Web-{C1E7F693-CBDD-4304-ABD6-D86685BBE318}" dt="2022-10-05T11:50:06.975" v="24"/>
        <pc:sldMkLst>
          <pc:docMk/>
          <pc:sldMk cId="4161508348" sldId="2300"/>
        </pc:sldMkLst>
      </pc:sldChg>
      <pc:sldChg chg="modSp add del">
        <pc:chgData name="Julie Boonprasarn" userId="umSHZOm683UaD1p4CJL07C53KjOl2Nu+sY6Ey1dm6EE=" providerId="None" clId="Web-{C1E7F693-CBDD-4304-ABD6-D86685BBE318}" dt="2022-10-05T12:36:27.707" v="958"/>
        <pc:sldMkLst>
          <pc:docMk/>
          <pc:sldMk cId="1941867215" sldId="2301"/>
        </pc:sldMkLst>
        <pc:spChg chg="mod">
          <ac:chgData name="Julie Boonprasarn" userId="umSHZOm683UaD1p4CJL07C53KjOl2Nu+sY6Ey1dm6EE=" providerId="None" clId="Web-{C1E7F693-CBDD-4304-ABD6-D86685BBE318}" dt="2022-10-05T12:35:56.457" v="957" actId="20577"/>
          <ac:spMkLst>
            <pc:docMk/>
            <pc:sldMk cId="1941867215" sldId="2301"/>
            <ac:spMk id="2" creationId="{F34A38BD-C137-4725-6BBD-F8C8BB338580}"/>
          </ac:spMkLst>
        </pc:spChg>
        <pc:spChg chg="mod">
          <ac:chgData name="Julie Boonprasarn" userId="umSHZOm683UaD1p4CJL07C53KjOl2Nu+sY6Ey1dm6EE=" providerId="None" clId="Web-{C1E7F693-CBDD-4304-ABD6-D86685BBE318}" dt="2022-10-05T12:31:01.207" v="878" actId="20577"/>
          <ac:spMkLst>
            <pc:docMk/>
            <pc:sldMk cId="1941867215" sldId="2301"/>
            <ac:spMk id="3" creationId="{8A31D152-0B6C-6B15-E065-38AE0021852B}"/>
          </ac:spMkLst>
        </pc:spChg>
      </pc:sldChg>
      <pc:sldChg chg="add">
        <pc:chgData name="Julie Boonprasarn" userId="umSHZOm683UaD1p4CJL07C53KjOl2Nu+sY6Ey1dm6EE=" providerId="None" clId="Web-{C1E7F693-CBDD-4304-ABD6-D86685BBE318}" dt="2022-10-05T11:50:07.084" v="26"/>
        <pc:sldMkLst>
          <pc:docMk/>
          <pc:sldMk cId="2456314015" sldId="2302"/>
        </pc:sldMkLst>
      </pc:sldChg>
      <pc:sldChg chg="add">
        <pc:chgData name="Julie Boonprasarn" userId="umSHZOm683UaD1p4CJL07C53KjOl2Nu+sY6Ey1dm6EE=" providerId="None" clId="Web-{C1E7F693-CBDD-4304-ABD6-D86685BBE318}" dt="2022-10-05T11:50:07.147" v="27"/>
        <pc:sldMkLst>
          <pc:docMk/>
          <pc:sldMk cId="1547385215" sldId="2303"/>
        </pc:sldMkLst>
      </pc:sldChg>
      <pc:sldChg chg="add">
        <pc:chgData name="Julie Boonprasarn" userId="umSHZOm683UaD1p4CJL07C53KjOl2Nu+sY6Ey1dm6EE=" providerId="None" clId="Web-{C1E7F693-CBDD-4304-ABD6-D86685BBE318}" dt="2022-10-05T11:50:07.209" v="28"/>
        <pc:sldMkLst>
          <pc:docMk/>
          <pc:sldMk cId="3833244417" sldId="2304"/>
        </pc:sldMkLst>
      </pc:sldChg>
      <pc:sldChg chg="add">
        <pc:chgData name="Julie Boonprasarn" userId="umSHZOm683UaD1p4CJL07C53KjOl2Nu+sY6Ey1dm6EE=" providerId="None" clId="Web-{C1E7F693-CBDD-4304-ABD6-D86685BBE318}" dt="2022-10-05T11:50:07.428" v="29"/>
        <pc:sldMkLst>
          <pc:docMk/>
          <pc:sldMk cId="3627958622" sldId="2305"/>
        </pc:sldMkLst>
      </pc:sldChg>
      <pc:sldChg chg="add">
        <pc:chgData name="Julie Boonprasarn" userId="umSHZOm683UaD1p4CJL07C53KjOl2Nu+sY6Ey1dm6EE=" providerId="None" clId="Web-{C1E7F693-CBDD-4304-ABD6-D86685BBE318}" dt="2022-10-05T11:50:07.569" v="30"/>
        <pc:sldMkLst>
          <pc:docMk/>
          <pc:sldMk cId="119952796" sldId="2306"/>
        </pc:sldMkLst>
      </pc:sldChg>
      <pc:sldChg chg="modSp add">
        <pc:chgData name="Julie Boonprasarn" userId="umSHZOm683UaD1p4CJL07C53KjOl2Nu+sY6Ey1dm6EE=" providerId="None" clId="Web-{C1E7F693-CBDD-4304-ABD6-D86685BBE318}" dt="2022-10-05T12:37:03.644" v="979" actId="20577"/>
        <pc:sldMkLst>
          <pc:docMk/>
          <pc:sldMk cId="363544581" sldId="2307"/>
        </pc:sldMkLst>
        <pc:spChg chg="mod">
          <ac:chgData name="Julie Boonprasarn" userId="umSHZOm683UaD1p4CJL07C53KjOl2Nu+sY6Ey1dm6EE=" providerId="None" clId="Web-{C1E7F693-CBDD-4304-ABD6-D86685BBE318}" dt="2022-10-05T12:37:03.644" v="979" actId="20577"/>
          <ac:spMkLst>
            <pc:docMk/>
            <pc:sldMk cId="363544581" sldId="2307"/>
            <ac:spMk id="3" creationId="{8A31D152-0B6C-6B15-E065-38AE0021852B}"/>
          </ac:spMkLst>
        </pc:spChg>
      </pc:sldChg>
      <pc:sldChg chg="add">
        <pc:chgData name="Julie Boonprasarn" userId="umSHZOm683UaD1p4CJL07C53KjOl2Nu+sY6Ey1dm6EE=" providerId="None" clId="Web-{C1E7F693-CBDD-4304-ABD6-D86685BBE318}" dt="2022-10-05T11:50:07.694" v="32"/>
        <pc:sldMkLst>
          <pc:docMk/>
          <pc:sldMk cId="623870001" sldId="2308"/>
        </pc:sldMkLst>
      </pc:sldChg>
      <pc:sldChg chg="add">
        <pc:chgData name="Julie Boonprasarn" userId="umSHZOm683UaD1p4CJL07C53KjOl2Nu+sY6Ey1dm6EE=" providerId="None" clId="Web-{C1E7F693-CBDD-4304-ABD6-D86685BBE318}" dt="2022-10-05T11:50:07.772" v="33"/>
        <pc:sldMkLst>
          <pc:docMk/>
          <pc:sldMk cId="3627660694" sldId="2309"/>
        </pc:sldMkLst>
      </pc:sldChg>
      <pc:sldChg chg="add">
        <pc:chgData name="Julie Boonprasarn" userId="umSHZOm683UaD1p4CJL07C53KjOl2Nu+sY6Ey1dm6EE=" providerId="None" clId="Web-{C1E7F693-CBDD-4304-ABD6-D86685BBE318}" dt="2022-10-05T11:50:07.866" v="34"/>
        <pc:sldMkLst>
          <pc:docMk/>
          <pc:sldMk cId="4180059638" sldId="2310"/>
        </pc:sldMkLst>
      </pc:sldChg>
      <pc:sldChg chg="add">
        <pc:chgData name="Julie Boonprasarn" userId="umSHZOm683UaD1p4CJL07C53KjOl2Nu+sY6Ey1dm6EE=" providerId="None" clId="Web-{C1E7F693-CBDD-4304-ABD6-D86685BBE318}" dt="2022-10-05T11:50:07.928" v="35"/>
        <pc:sldMkLst>
          <pc:docMk/>
          <pc:sldMk cId="3181901940" sldId="2311"/>
        </pc:sldMkLst>
      </pc:sldChg>
      <pc:sldChg chg="add">
        <pc:chgData name="Julie Boonprasarn" userId="umSHZOm683UaD1p4CJL07C53KjOl2Nu+sY6Ey1dm6EE=" providerId="None" clId="Web-{C1E7F693-CBDD-4304-ABD6-D86685BBE318}" dt="2022-10-05T11:50:08.084" v="36"/>
        <pc:sldMkLst>
          <pc:docMk/>
          <pc:sldMk cId="3499766948" sldId="2312"/>
        </pc:sldMkLst>
      </pc:sldChg>
      <pc:sldChg chg="add">
        <pc:chgData name="Julie Boonprasarn" userId="umSHZOm683UaD1p4CJL07C53KjOl2Nu+sY6Ey1dm6EE=" providerId="None" clId="Web-{C1E7F693-CBDD-4304-ABD6-D86685BBE318}" dt="2022-10-05T11:50:08.147" v="37"/>
        <pc:sldMkLst>
          <pc:docMk/>
          <pc:sldMk cId="803193937" sldId="2313"/>
        </pc:sldMkLst>
      </pc:sldChg>
      <pc:sldChg chg="modSp add">
        <pc:chgData name="Julie Boonprasarn" userId="umSHZOm683UaD1p4CJL07C53KjOl2Nu+sY6Ey1dm6EE=" providerId="None" clId="Web-{C1E7F693-CBDD-4304-ABD6-D86685BBE318}" dt="2022-10-05T12:37:26.191" v="996" actId="20577"/>
        <pc:sldMkLst>
          <pc:docMk/>
          <pc:sldMk cId="2104969152" sldId="2314"/>
        </pc:sldMkLst>
        <pc:spChg chg="mod">
          <ac:chgData name="Julie Boonprasarn" userId="umSHZOm683UaD1p4CJL07C53KjOl2Nu+sY6Ey1dm6EE=" providerId="None" clId="Web-{C1E7F693-CBDD-4304-ABD6-D86685BBE318}" dt="2022-10-05T12:37:26.191" v="996" actId="20577"/>
          <ac:spMkLst>
            <pc:docMk/>
            <pc:sldMk cId="2104969152" sldId="2314"/>
            <ac:spMk id="3" creationId="{8A31D152-0B6C-6B15-E065-38AE0021852B}"/>
          </ac:spMkLst>
        </pc:spChg>
      </pc:sldChg>
      <pc:sldChg chg="add">
        <pc:chgData name="Julie Boonprasarn" userId="umSHZOm683UaD1p4CJL07C53KjOl2Nu+sY6Ey1dm6EE=" providerId="None" clId="Web-{C1E7F693-CBDD-4304-ABD6-D86685BBE318}" dt="2022-10-05T11:50:08.272" v="39"/>
        <pc:sldMkLst>
          <pc:docMk/>
          <pc:sldMk cId="1992388798" sldId="2315"/>
        </pc:sldMkLst>
      </pc:sldChg>
      <pc:sldChg chg="add">
        <pc:chgData name="Julie Boonprasarn" userId="umSHZOm683UaD1p4CJL07C53KjOl2Nu+sY6Ey1dm6EE=" providerId="None" clId="Web-{C1E7F693-CBDD-4304-ABD6-D86685BBE318}" dt="2022-10-05T11:50:08.334" v="40"/>
        <pc:sldMkLst>
          <pc:docMk/>
          <pc:sldMk cId="3248014672" sldId="2316"/>
        </pc:sldMkLst>
      </pc:sldChg>
      <pc:sldChg chg="add">
        <pc:chgData name="Julie Boonprasarn" userId="umSHZOm683UaD1p4CJL07C53KjOl2Nu+sY6Ey1dm6EE=" providerId="None" clId="Web-{C1E7F693-CBDD-4304-ABD6-D86685BBE318}" dt="2022-10-05T11:50:08.397" v="41"/>
        <pc:sldMkLst>
          <pc:docMk/>
          <pc:sldMk cId="716456799" sldId="2317"/>
        </pc:sldMkLst>
      </pc:sldChg>
      <pc:sldChg chg="add">
        <pc:chgData name="Julie Boonprasarn" userId="umSHZOm683UaD1p4CJL07C53KjOl2Nu+sY6Ey1dm6EE=" providerId="None" clId="Web-{C1E7F693-CBDD-4304-ABD6-D86685BBE318}" dt="2022-10-05T11:50:08.553" v="42"/>
        <pc:sldMkLst>
          <pc:docMk/>
          <pc:sldMk cId="2282408078" sldId="2318"/>
        </pc:sldMkLst>
      </pc:sldChg>
      <pc:sldChg chg="add">
        <pc:chgData name="Julie Boonprasarn" userId="umSHZOm683UaD1p4CJL07C53KjOl2Nu+sY6Ey1dm6EE=" providerId="None" clId="Web-{C1E7F693-CBDD-4304-ABD6-D86685BBE318}" dt="2022-10-05T11:50:08.709" v="43"/>
        <pc:sldMkLst>
          <pc:docMk/>
          <pc:sldMk cId="3765503068" sldId="2319"/>
        </pc:sldMkLst>
      </pc:sldChg>
      <pc:sldChg chg="modSp add">
        <pc:chgData name="Julie Boonprasarn" userId="umSHZOm683UaD1p4CJL07C53KjOl2Nu+sY6Ey1dm6EE=" providerId="None" clId="Web-{C1E7F693-CBDD-4304-ABD6-D86685BBE318}" dt="2022-10-05T12:37:43.878" v="1012" actId="20577"/>
        <pc:sldMkLst>
          <pc:docMk/>
          <pc:sldMk cId="1429008788" sldId="2320"/>
        </pc:sldMkLst>
        <pc:spChg chg="mod">
          <ac:chgData name="Julie Boonprasarn" userId="umSHZOm683UaD1p4CJL07C53KjOl2Nu+sY6Ey1dm6EE=" providerId="None" clId="Web-{C1E7F693-CBDD-4304-ABD6-D86685BBE318}" dt="2022-10-05T12:37:43.878" v="1012" actId="20577"/>
          <ac:spMkLst>
            <pc:docMk/>
            <pc:sldMk cId="1429008788" sldId="2320"/>
            <ac:spMk id="3" creationId="{8A31D152-0B6C-6B15-E065-38AE0021852B}"/>
          </ac:spMkLst>
        </pc:spChg>
      </pc:sldChg>
      <pc:sldChg chg="add">
        <pc:chgData name="Julie Boonprasarn" userId="umSHZOm683UaD1p4CJL07C53KjOl2Nu+sY6Ey1dm6EE=" providerId="None" clId="Web-{C1E7F693-CBDD-4304-ABD6-D86685BBE318}" dt="2022-10-05T11:50:08.819" v="45"/>
        <pc:sldMkLst>
          <pc:docMk/>
          <pc:sldMk cId="3009347921" sldId="2321"/>
        </pc:sldMkLst>
      </pc:sldChg>
      <pc:sldChg chg="add">
        <pc:chgData name="Julie Boonprasarn" userId="umSHZOm683UaD1p4CJL07C53KjOl2Nu+sY6Ey1dm6EE=" providerId="None" clId="Web-{C1E7F693-CBDD-4304-ABD6-D86685BBE318}" dt="2022-10-05T11:50:08.991" v="46"/>
        <pc:sldMkLst>
          <pc:docMk/>
          <pc:sldMk cId="756069405" sldId="2322"/>
        </pc:sldMkLst>
      </pc:sldChg>
      <pc:sldChg chg="add">
        <pc:chgData name="Julie Boonprasarn" userId="umSHZOm683UaD1p4CJL07C53KjOl2Nu+sY6Ey1dm6EE=" providerId="None" clId="Web-{C1E7F693-CBDD-4304-ABD6-D86685BBE318}" dt="2022-10-05T11:50:09.053" v="47"/>
        <pc:sldMkLst>
          <pc:docMk/>
          <pc:sldMk cId="2904363113" sldId="2323"/>
        </pc:sldMkLst>
      </pc:sldChg>
      <pc:sldChg chg="add">
        <pc:chgData name="Julie Boonprasarn" userId="umSHZOm683UaD1p4CJL07C53KjOl2Nu+sY6Ey1dm6EE=" providerId="None" clId="Web-{C1E7F693-CBDD-4304-ABD6-D86685BBE318}" dt="2022-10-05T11:50:09.225" v="48"/>
        <pc:sldMkLst>
          <pc:docMk/>
          <pc:sldMk cId="1552950571" sldId="2324"/>
        </pc:sldMkLst>
      </pc:sldChg>
      <pc:sldChg chg="add">
        <pc:chgData name="Julie Boonprasarn" userId="umSHZOm683UaD1p4CJL07C53KjOl2Nu+sY6Ey1dm6EE=" providerId="None" clId="Web-{C1E7F693-CBDD-4304-ABD6-D86685BBE318}" dt="2022-10-05T11:50:09.366" v="49"/>
        <pc:sldMkLst>
          <pc:docMk/>
          <pc:sldMk cId="2660047956" sldId="2325"/>
        </pc:sldMkLst>
      </pc:sldChg>
      <pc:sldChg chg="add">
        <pc:chgData name="Julie Boonprasarn" userId="umSHZOm683UaD1p4CJL07C53KjOl2Nu+sY6Ey1dm6EE=" providerId="None" clId="Web-{C1E7F693-CBDD-4304-ABD6-D86685BBE318}" dt="2022-10-05T11:53:08.272" v="78"/>
        <pc:sldMkLst>
          <pc:docMk/>
          <pc:sldMk cId="1646551396" sldId="2326"/>
        </pc:sldMkLst>
      </pc:sldChg>
      <pc:sldChg chg="new del">
        <pc:chgData name="Julie Boonprasarn" userId="umSHZOm683UaD1p4CJL07C53KjOl2Nu+sY6Ey1dm6EE=" providerId="None" clId="Web-{C1E7F693-CBDD-4304-ABD6-D86685BBE318}" dt="2022-10-05T11:52:04.350" v="77"/>
        <pc:sldMkLst>
          <pc:docMk/>
          <pc:sldMk cId="3896359224" sldId="2326"/>
        </pc:sldMkLst>
      </pc:sldChg>
      <pc:sldChg chg="modSp add">
        <pc:chgData name="Julie Boonprasarn" userId="umSHZOm683UaD1p4CJL07C53KjOl2Nu+sY6Ey1dm6EE=" providerId="None" clId="Web-{C1E7F693-CBDD-4304-ABD6-D86685BBE318}" dt="2022-10-05T12:02:35.474" v="213" actId="20577"/>
        <pc:sldMkLst>
          <pc:docMk/>
          <pc:sldMk cId="3005657387" sldId="2327"/>
        </pc:sldMkLst>
        <pc:spChg chg="mod">
          <ac:chgData name="Julie Boonprasarn" userId="umSHZOm683UaD1p4CJL07C53KjOl2Nu+sY6Ey1dm6EE=" providerId="None" clId="Web-{C1E7F693-CBDD-4304-ABD6-D86685BBE318}" dt="2022-10-05T12:02:35.474" v="213" actId="20577"/>
          <ac:spMkLst>
            <pc:docMk/>
            <pc:sldMk cId="3005657387" sldId="2327"/>
            <ac:spMk id="2" creationId="{F34A38BD-C137-4725-6BBD-F8C8BB338580}"/>
          </ac:spMkLst>
        </pc:spChg>
        <pc:spChg chg="mod">
          <ac:chgData name="Julie Boonprasarn" userId="umSHZOm683UaD1p4CJL07C53KjOl2Nu+sY6Ey1dm6EE=" providerId="None" clId="Web-{C1E7F693-CBDD-4304-ABD6-D86685BBE318}" dt="2022-10-05T12:01:39.927" v="171" actId="20577"/>
          <ac:spMkLst>
            <pc:docMk/>
            <pc:sldMk cId="3005657387" sldId="2327"/>
            <ac:spMk id="3" creationId="{8A31D152-0B6C-6B15-E065-38AE0021852B}"/>
          </ac:spMkLst>
        </pc:spChg>
      </pc:sldChg>
      <pc:sldChg chg="add">
        <pc:chgData name="Julie Boonprasarn" userId="umSHZOm683UaD1p4CJL07C53KjOl2Nu+sY6Ey1dm6EE=" providerId="None" clId="Web-{C1E7F693-CBDD-4304-ABD6-D86685BBE318}" dt="2022-10-05T11:53:08.365" v="80"/>
        <pc:sldMkLst>
          <pc:docMk/>
          <pc:sldMk cId="977645664" sldId="2328"/>
        </pc:sldMkLst>
      </pc:sldChg>
      <pc:sldChg chg="add">
        <pc:chgData name="Julie Boonprasarn" userId="umSHZOm683UaD1p4CJL07C53KjOl2Nu+sY6Ey1dm6EE=" providerId="None" clId="Web-{C1E7F693-CBDD-4304-ABD6-D86685BBE318}" dt="2022-10-05T11:53:08.428" v="81"/>
        <pc:sldMkLst>
          <pc:docMk/>
          <pc:sldMk cId="2294515354" sldId="2329"/>
        </pc:sldMkLst>
      </pc:sldChg>
      <pc:sldChg chg="add">
        <pc:chgData name="Julie Boonprasarn" userId="umSHZOm683UaD1p4CJL07C53KjOl2Nu+sY6Ey1dm6EE=" providerId="None" clId="Web-{C1E7F693-CBDD-4304-ABD6-D86685BBE318}" dt="2022-10-05T11:53:08.475" v="82"/>
        <pc:sldMkLst>
          <pc:docMk/>
          <pc:sldMk cId="2008666966" sldId="2330"/>
        </pc:sldMkLst>
      </pc:sldChg>
      <pc:sldChg chg="add">
        <pc:chgData name="Julie Boonprasarn" userId="umSHZOm683UaD1p4CJL07C53KjOl2Nu+sY6Ey1dm6EE=" providerId="None" clId="Web-{C1E7F693-CBDD-4304-ABD6-D86685BBE318}" dt="2022-10-05T11:53:08.694" v="83"/>
        <pc:sldMkLst>
          <pc:docMk/>
          <pc:sldMk cId="2193178005" sldId="2331"/>
        </pc:sldMkLst>
      </pc:sldChg>
      <pc:sldChg chg="add">
        <pc:chgData name="Julie Boonprasarn" userId="umSHZOm683UaD1p4CJL07C53KjOl2Nu+sY6Ey1dm6EE=" providerId="None" clId="Web-{C1E7F693-CBDD-4304-ABD6-D86685BBE318}" dt="2022-10-05T11:53:08.912" v="84"/>
        <pc:sldMkLst>
          <pc:docMk/>
          <pc:sldMk cId="1272011709" sldId="2332"/>
        </pc:sldMkLst>
      </pc:sldChg>
      <pc:sldChg chg="add">
        <pc:chgData name="Julie Boonprasarn" userId="umSHZOm683UaD1p4CJL07C53KjOl2Nu+sY6Ey1dm6EE=" providerId="None" clId="Web-{C1E7F693-CBDD-4304-ABD6-D86685BBE318}" dt="2022-10-05T11:53:09.053" v="85"/>
        <pc:sldMkLst>
          <pc:docMk/>
          <pc:sldMk cId="673646458" sldId="2333"/>
        </pc:sldMkLst>
      </pc:sldChg>
      <pc:sldChg chg="add">
        <pc:chgData name="Julie Boonprasarn" userId="umSHZOm683UaD1p4CJL07C53KjOl2Nu+sY6Ey1dm6EE=" providerId="None" clId="Web-{C1E7F693-CBDD-4304-ABD6-D86685BBE318}" dt="2022-10-05T11:53:57.647" v="94"/>
        <pc:sldMkLst>
          <pc:docMk/>
          <pc:sldMk cId="2784010733" sldId="2334"/>
        </pc:sldMkLst>
      </pc:sldChg>
      <pc:sldChg chg="add">
        <pc:chgData name="Julie Boonprasarn" userId="umSHZOm683UaD1p4CJL07C53KjOl2Nu+sY6Ey1dm6EE=" providerId="None" clId="Web-{C1E7F693-CBDD-4304-ABD6-D86685BBE318}" dt="2022-10-05T11:53:57.678" v="95"/>
        <pc:sldMkLst>
          <pc:docMk/>
          <pc:sldMk cId="513789447" sldId="2335"/>
        </pc:sldMkLst>
      </pc:sldChg>
      <pc:sldChg chg="add del modNotes">
        <pc:chgData name="Julie Boonprasarn" userId="umSHZOm683UaD1p4CJL07C53KjOl2Nu+sY6Ey1dm6EE=" providerId="None" clId="Web-{C1E7F693-CBDD-4304-ABD6-D86685BBE318}" dt="2022-10-05T12:28:22.191" v="842"/>
        <pc:sldMkLst>
          <pc:docMk/>
          <pc:sldMk cId="2882128043" sldId="2336"/>
        </pc:sldMkLst>
      </pc:sldChg>
      <pc:sldChg chg="add">
        <pc:chgData name="Julie Boonprasarn" userId="umSHZOm683UaD1p4CJL07C53KjOl2Nu+sY6Ey1dm6EE=" providerId="None" clId="Web-{C1E7F693-CBDD-4304-ABD6-D86685BBE318}" dt="2022-10-05T11:53:57.912" v="97"/>
        <pc:sldMkLst>
          <pc:docMk/>
          <pc:sldMk cId="3918400518" sldId="2337"/>
        </pc:sldMkLst>
      </pc:sldChg>
      <pc:sldChg chg="add">
        <pc:chgData name="Julie Boonprasarn" userId="umSHZOm683UaD1p4CJL07C53KjOl2Nu+sY6Ey1dm6EE=" providerId="None" clId="Web-{C1E7F693-CBDD-4304-ABD6-D86685BBE318}" dt="2022-10-05T11:53:59.443" v="98"/>
        <pc:sldMkLst>
          <pc:docMk/>
          <pc:sldMk cId="2635116179" sldId="2338"/>
        </pc:sldMkLst>
      </pc:sldChg>
      <pc:sldChg chg="add">
        <pc:chgData name="Julie Boonprasarn" userId="umSHZOm683UaD1p4CJL07C53KjOl2Nu+sY6Ey1dm6EE=" providerId="None" clId="Web-{C1E7F693-CBDD-4304-ABD6-D86685BBE318}" dt="2022-10-05T11:53:59.678" v="99"/>
        <pc:sldMkLst>
          <pc:docMk/>
          <pc:sldMk cId="2206877" sldId="2339"/>
        </pc:sldMkLst>
      </pc:sldChg>
      <pc:sldChg chg="add">
        <pc:chgData name="Julie Boonprasarn" userId="umSHZOm683UaD1p4CJL07C53KjOl2Nu+sY6Ey1dm6EE=" providerId="None" clId="Web-{C1E7F693-CBDD-4304-ABD6-D86685BBE318}" dt="2022-10-05T11:53:59.818" v="100"/>
        <pc:sldMkLst>
          <pc:docMk/>
          <pc:sldMk cId="2734393132" sldId="2340"/>
        </pc:sldMkLst>
      </pc:sldChg>
      <pc:sldChg chg="add">
        <pc:chgData name="Julie Boonprasarn" userId="umSHZOm683UaD1p4CJL07C53KjOl2Nu+sY6Ey1dm6EE=" providerId="None" clId="Web-{C1E7F693-CBDD-4304-ABD6-D86685BBE318}" dt="2022-10-05T11:54:00.068" v="101"/>
        <pc:sldMkLst>
          <pc:docMk/>
          <pc:sldMk cId="178991482" sldId="2341"/>
        </pc:sldMkLst>
      </pc:sldChg>
      <pc:sldChg chg="modSp add">
        <pc:chgData name="Julie Boonprasarn" userId="umSHZOm683UaD1p4CJL07C53KjOl2Nu+sY6Ey1dm6EE=" providerId="None" clId="Web-{C1E7F693-CBDD-4304-ABD6-D86685BBE318}" dt="2022-10-05T12:29:49.082" v="847" actId="20577"/>
        <pc:sldMkLst>
          <pc:docMk/>
          <pc:sldMk cId="3768040463" sldId="2342"/>
        </pc:sldMkLst>
        <pc:spChg chg="mod">
          <ac:chgData name="Julie Boonprasarn" userId="umSHZOm683UaD1p4CJL07C53KjOl2Nu+sY6Ey1dm6EE=" providerId="None" clId="Web-{C1E7F693-CBDD-4304-ABD6-D86685BBE318}" dt="2022-10-05T12:29:49.082" v="847" actId="20577"/>
          <ac:spMkLst>
            <pc:docMk/>
            <pc:sldMk cId="3768040463" sldId="2342"/>
            <ac:spMk id="13" creationId="{00000000-0000-0000-0000-000000000000}"/>
          </ac:spMkLst>
        </pc:spChg>
      </pc:sldChg>
      <pc:sldChg chg="add">
        <pc:chgData name="Julie Boonprasarn" userId="umSHZOm683UaD1p4CJL07C53KjOl2Nu+sY6Ey1dm6EE=" providerId="None" clId="Web-{C1E7F693-CBDD-4304-ABD6-D86685BBE318}" dt="2022-10-05T11:55:20.709" v="111"/>
        <pc:sldMkLst>
          <pc:docMk/>
          <pc:sldMk cId="2779817722" sldId="2343"/>
        </pc:sldMkLst>
      </pc:sldChg>
      <pc:sldChg chg="add">
        <pc:chgData name="Julie Boonprasarn" userId="umSHZOm683UaD1p4CJL07C53KjOl2Nu+sY6Ey1dm6EE=" providerId="None" clId="Web-{C1E7F693-CBDD-4304-ABD6-D86685BBE318}" dt="2022-10-05T11:55:20.803" v="112"/>
        <pc:sldMkLst>
          <pc:docMk/>
          <pc:sldMk cId="3843648611" sldId="2344"/>
        </pc:sldMkLst>
      </pc:sldChg>
      <pc:sldChg chg="add">
        <pc:chgData name="Julie Boonprasarn" userId="umSHZOm683UaD1p4CJL07C53KjOl2Nu+sY6Ey1dm6EE=" providerId="None" clId="Web-{C1E7F693-CBDD-4304-ABD6-D86685BBE318}" dt="2022-10-05T11:55:20.834" v="113"/>
        <pc:sldMkLst>
          <pc:docMk/>
          <pc:sldMk cId="3246763893" sldId="2345"/>
        </pc:sldMkLst>
      </pc:sldChg>
      <pc:sldChg chg="add">
        <pc:chgData name="Julie Boonprasarn" userId="umSHZOm683UaD1p4CJL07C53KjOl2Nu+sY6Ey1dm6EE=" providerId="None" clId="Web-{C1E7F693-CBDD-4304-ABD6-D86685BBE318}" dt="2022-10-05T11:55:21.459" v="114"/>
        <pc:sldMkLst>
          <pc:docMk/>
          <pc:sldMk cId="2651471072" sldId="2346"/>
        </pc:sldMkLst>
      </pc:sldChg>
      <pc:sldMasterChg chg="addSldLayout">
        <pc:chgData name="Julie Boonprasarn" userId="umSHZOm683UaD1p4CJL07C53KjOl2Nu+sY6Ey1dm6EE=" providerId="None" clId="Web-{C1E7F693-CBDD-4304-ABD6-D86685BBE318}" dt="2022-10-05T11:53:59.443" v="98"/>
        <pc:sldMasterMkLst>
          <pc:docMk/>
          <pc:sldMasterMk cId="2870673054" sldId="2147483779"/>
        </pc:sldMasterMkLst>
        <pc:sldLayoutChg chg="add">
          <pc:chgData name="Julie Boonprasarn" userId="umSHZOm683UaD1p4CJL07C53KjOl2Nu+sY6Ey1dm6EE=" providerId="None" clId="Web-{C1E7F693-CBDD-4304-ABD6-D86685BBE318}" dt="2022-10-05T11:53:59.443" v="98"/>
          <pc:sldLayoutMkLst>
            <pc:docMk/>
            <pc:sldMasterMk cId="2870673054" sldId="2147483779"/>
            <pc:sldLayoutMk cId="3508265568" sldId="2147484069"/>
          </pc:sldLayoutMkLst>
        </pc:sldLayoutChg>
        <pc:sldLayoutChg chg="add">
          <pc:chgData name="Julie Boonprasarn" userId="umSHZOm683UaD1p4CJL07C53KjOl2Nu+sY6Ey1dm6EE=" providerId="None" clId="Web-{C1E7F693-CBDD-4304-ABD6-D86685BBE318}" dt="2022-10-05T11:53:59.443" v="98"/>
          <pc:sldLayoutMkLst>
            <pc:docMk/>
            <pc:sldMasterMk cId="2870673054" sldId="2147483779"/>
            <pc:sldLayoutMk cId="3683113081" sldId="2147484076"/>
          </pc:sldLayoutMkLst>
        </pc:sldLayoutChg>
        <pc:sldLayoutChg chg="add">
          <pc:chgData name="Julie Boonprasarn" userId="umSHZOm683UaD1p4CJL07C53KjOl2Nu+sY6Ey1dm6EE=" providerId="None" clId="Web-{C1E7F693-CBDD-4304-ABD6-D86685BBE318}" dt="2022-10-05T11:53:59.443" v="98"/>
          <pc:sldLayoutMkLst>
            <pc:docMk/>
            <pc:sldMasterMk cId="2870673054" sldId="2147483779"/>
            <pc:sldLayoutMk cId="3895601044" sldId="2147484093"/>
          </pc:sldLayoutMkLst>
        </pc:sldLayoutChg>
        <pc:sldLayoutChg chg="add">
          <pc:chgData name="Julie Boonprasarn" userId="umSHZOm683UaD1p4CJL07C53KjOl2Nu+sY6Ey1dm6EE=" providerId="None" clId="Web-{C1E7F693-CBDD-4304-ABD6-D86685BBE318}" dt="2022-10-05T11:53:59.443" v="98"/>
          <pc:sldLayoutMkLst>
            <pc:docMk/>
            <pc:sldMasterMk cId="2870673054" sldId="2147483779"/>
            <pc:sldLayoutMk cId="1413200601" sldId="2147484122"/>
          </pc:sldLayoutMkLst>
        </pc:sldLayoutChg>
      </pc:sldMasterChg>
    </pc:docChg>
  </pc:docChgLst>
  <pc:docChgLst>
    <pc:chgData name="Julie Boonprasarn" userId="umSHZOm683UaD1p4CJL07C53KjOl2Nu+sY6Ey1dm6EE=" providerId="None" clId="Web-{B4F8B289-C624-4330-A57D-EA8EB3920F4F}"/>
    <pc:docChg chg="modSld">
      <pc:chgData name="Julie Boonprasarn" userId="umSHZOm683UaD1p4CJL07C53KjOl2Nu+sY6Ey1dm6EE=" providerId="None" clId="Web-{B4F8B289-C624-4330-A57D-EA8EB3920F4F}" dt="2022-10-06T08:35:41.604" v="7"/>
      <pc:docMkLst>
        <pc:docMk/>
      </pc:docMkLst>
      <pc:sldChg chg="modNotes">
        <pc:chgData name="Julie Boonprasarn" userId="umSHZOm683UaD1p4CJL07C53KjOl2Nu+sY6Ey1dm6EE=" providerId="None" clId="Web-{B4F8B289-C624-4330-A57D-EA8EB3920F4F}" dt="2022-10-06T08:35:41.604" v="7"/>
        <pc:sldMkLst>
          <pc:docMk/>
          <pc:sldMk cId="3068322855" sldId="2284"/>
        </pc:sldMkLst>
      </pc:sldChg>
      <pc:sldChg chg="modNotes">
        <pc:chgData name="Julie Boonprasarn" userId="umSHZOm683UaD1p4CJL07C53KjOl2Nu+sY6Ey1dm6EE=" providerId="None" clId="Web-{B4F8B289-C624-4330-A57D-EA8EB3920F4F}" dt="2022-10-06T08:35:29.682" v="6"/>
        <pc:sldMkLst>
          <pc:docMk/>
          <pc:sldMk cId="2784010733" sldId="233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cluster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dLbls>
          <c:showLegendKey val="0"/>
          <c:showVal val="0"/>
          <c:showCatName val="0"/>
          <c:showSerName val="0"/>
          <c:showPercent val="0"/>
          <c:showBubbleSize val="0"/>
        </c:dLbls>
        <c:gapWidth val="55"/>
        <c:overlap val="-33"/>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43851827177915975"/>
          <c:y val="0.92563197900064187"/>
          <c:w val="0.12755417408290476"/>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43851827177915975"/>
          <c:y val="0.92563197900064187"/>
          <c:w val="0.2551083481658095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ser>
          <c:idx val="2"/>
          <c:order val="2"/>
          <c:tx>
            <c:strRef>
              <c:f>Sheet1!$D$1</c:f>
              <c:strCache>
                <c:ptCount val="1"/>
                <c:pt idx="0">
                  <c:v>2020-2021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Sheet1!$D$2:$D$9</c:f>
              <c:numCache>
                <c:formatCode>0%</c:formatCode>
                <c:ptCount val="8"/>
                <c:pt idx="0">
                  <c:v>0.18999999999999995</c:v>
                </c:pt>
                <c:pt idx="1">
                  <c:v>0.14000000000000001</c:v>
                </c:pt>
                <c:pt idx="2">
                  <c:v>0.12000000000000005</c:v>
                </c:pt>
                <c:pt idx="3">
                  <c:v>0.21000000000000002</c:v>
                </c:pt>
                <c:pt idx="4">
                  <c:v>0.15000000000000002</c:v>
                </c:pt>
                <c:pt idx="5">
                  <c:v>9.0000000000000024E-2</c:v>
                </c:pt>
                <c:pt idx="6">
                  <c:v>0.10000000000000003</c:v>
                </c:pt>
                <c:pt idx="7">
                  <c:v>9.0000000000000024E-2</c:v>
                </c:pt>
              </c:numCache>
            </c:numRef>
          </c:val>
          <c:extLst>
            <c:ext xmlns:c16="http://schemas.microsoft.com/office/drawing/2014/chart" uri="{C3380CC4-5D6E-409C-BE32-E72D297353CC}">
              <c16:uniqueId val="{00000001-D1D1-3C44-AA0A-873B6D3440FB}"/>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3765435836226329"/>
          <c:y val="0.92805468837185345"/>
          <c:w val="0.3826626126171717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ser>
          <c:idx val="2"/>
          <c:order val="2"/>
          <c:tx>
            <c:strRef>
              <c:f>Sheet1!$D$1</c:f>
              <c:strCache>
                <c:ptCount val="1"/>
                <c:pt idx="0">
                  <c:v>2020-2021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Sheet1!$D$2:$D$9</c:f>
              <c:numCache>
                <c:formatCode>0%</c:formatCode>
                <c:ptCount val="8"/>
                <c:pt idx="0">
                  <c:v>0.18999999999999995</c:v>
                </c:pt>
                <c:pt idx="1">
                  <c:v>0.14000000000000001</c:v>
                </c:pt>
                <c:pt idx="2">
                  <c:v>0.12000000000000005</c:v>
                </c:pt>
                <c:pt idx="3">
                  <c:v>0.21000000000000002</c:v>
                </c:pt>
                <c:pt idx="4">
                  <c:v>0.15000000000000002</c:v>
                </c:pt>
                <c:pt idx="5">
                  <c:v>9.0000000000000024E-2</c:v>
                </c:pt>
                <c:pt idx="6">
                  <c:v>0.10000000000000003</c:v>
                </c:pt>
                <c:pt idx="7">
                  <c:v>9.0000000000000024E-2</c:v>
                </c:pt>
              </c:numCache>
            </c:numRef>
          </c:val>
          <c:extLst>
            <c:ext xmlns:c16="http://schemas.microsoft.com/office/drawing/2014/chart" uri="{C3380CC4-5D6E-409C-BE32-E72D297353CC}">
              <c16:uniqueId val="{00000001-D1D1-3C44-AA0A-873B6D3440FB}"/>
            </c:ext>
          </c:extLst>
        </c:ser>
        <c:ser>
          <c:idx val="3"/>
          <c:order val="3"/>
          <c:tx>
            <c:strRef>
              <c:f>Sheet1!$E$1</c:f>
              <c:strCache>
                <c:ptCount val="1"/>
                <c:pt idx="0">
                  <c:v>2021-2022</c:v>
                </c:pt>
              </c:strCache>
            </c:strRef>
          </c:tx>
          <c:spPr>
            <a:solidFill>
              <a:schemeClr val="accent3">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Sheet1!$E$2:$E$9</c:f>
              <c:numCache>
                <c:formatCode>0%</c:formatCode>
                <c:ptCount val="8"/>
                <c:pt idx="0">
                  <c:v>0.36</c:v>
                </c:pt>
                <c:pt idx="1">
                  <c:v>0.32</c:v>
                </c:pt>
                <c:pt idx="2">
                  <c:v>0.15</c:v>
                </c:pt>
                <c:pt idx="3">
                  <c:v>0.5</c:v>
                </c:pt>
                <c:pt idx="4">
                  <c:v>0.19</c:v>
                </c:pt>
                <c:pt idx="5">
                  <c:v>0.35</c:v>
                </c:pt>
                <c:pt idx="6">
                  <c:v>0.26</c:v>
                </c:pt>
                <c:pt idx="7">
                  <c:v>0.31</c:v>
                </c:pt>
              </c:numCache>
            </c:numRef>
          </c:val>
          <c:extLst>
            <c:ext xmlns:c16="http://schemas.microsoft.com/office/drawing/2014/chart" uri="{C3380CC4-5D6E-409C-BE32-E72D297353CC}">
              <c16:uniqueId val="{00000002-9FAC-4AF3-B163-902953625489}"/>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3765435836226329"/>
          <c:y val="0.92805468837185345"/>
          <c:w val="0.51021678670007653"/>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F3CB4F-A176-2C43-99AA-7687642B8183}" type="datetimeFigureOut">
              <a:rPr lang="en-US" smtClean="0"/>
              <a:t>2/7/23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E45CF7-7425-FD40-8218-CC60E76BE5A1}" type="slidenum">
              <a:rPr lang="en-US" smtClean="0"/>
              <a:t>‹#›</a:t>
            </a:fld>
            <a:endParaRPr lang="en-US"/>
          </a:p>
        </p:txBody>
      </p:sp>
    </p:spTree>
    <p:extLst>
      <p:ext uri="{BB962C8B-B14F-4D97-AF65-F5344CB8AC3E}">
        <p14:creationId xmlns:p14="http://schemas.microsoft.com/office/powerpoint/2010/main" val="342958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By the end of the year, LCIF has reached of its Campaign 100 goal .  36% of US$300 Million is roughly US$108,000,000 in total fundraising.  Of that, US$92,232,923 was received in cash.  Total funds disbursed in grant by LCIF that year totaled: US$86,273,069.  For these two years of fundraising, cash donations exceeded programs by roughly US$6,000,000.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can see that CA IV (Europe) had a slow start to the campaign.  I don’t know if this will spoil the end of the story for you, but CA IV is known for starting slow, but finishing strong.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75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growing public health fears and isolation, this was a year that Lions supported one another, and continued to support LCIF  Campaign 100 reach 50% of its goal by June 30, 2020.</a:t>
            </a:r>
          </a:p>
          <a:p>
            <a:endParaRPr lang="en-US" sz="1200" b="0" i="0" kern="1200" dirty="0">
              <a:solidFill>
                <a:schemeClr val="tx1"/>
              </a:solidFill>
              <a:effectLst/>
              <a:latin typeface="+mn-lt"/>
              <a:ea typeface="+mn-ea"/>
              <a:cs typeface="+mn-cs"/>
            </a:endParaRPr>
          </a:p>
          <a:p>
            <a:r>
              <a:rPr lang="en-US" dirty="0"/>
              <a:t>LCIF’s records indicate that US$45,612,239 were received in cash donations this year, with another US$1,631,735 attributed to partner project funding. LCIF disbursed US$40,800,521 in grants this year meaning the foundation received roughly US$4,000,000 more in cash than was disbursed.  Remembering that 2018-2019’s campaign performance reflects two years of donations, we can see that CA IV’s rate of Campaign performance remained the same.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5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Donations to LCIF by the end of this year reached two-thirds of the campaign goal, with one more year to go.  You can see that this was Europe’s strongest year thus far.  Efforts including CA IV’s LCIF Day and an Online Recognition Day.  At the end of the year, CA IV was at exactly 50%.  Our volunteers, including International Committee team of Former President Grimaldi, PID Claudette Cornett and PID Robert Rettby were nervous, but resolute.  We wanted to represent our Constitutional Area well.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When Campaign 100 launched, this year was intended to be the final year.  Early in this year, LCIF’s board of Trustees recognized that despite exciting innovations in fundraising, the pandemic was interfering with key region’s ability to raise donations.  The campaign was extended for one more year.</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Cash received during this year included roughly US$191 million for the campaign to date with US$161 million in grants approved.</a:t>
            </a:r>
          </a:p>
          <a:p>
            <a:pPr rtl="0" fontAlgn="base"/>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No need to read these numbers, they are only for reference in case of a question:</a:t>
            </a:r>
          </a:p>
          <a:p>
            <a:pPr rtl="0" fontAlgn="base"/>
            <a:r>
              <a:rPr lang="en-US" sz="1200" b="0" i="1" kern="1200" dirty="0">
                <a:solidFill>
                  <a:schemeClr val="tx1"/>
                </a:solidFill>
                <a:effectLst/>
                <a:latin typeface="+mn-lt"/>
                <a:ea typeface="+mn-ea"/>
                <a:cs typeface="+mn-cs"/>
              </a:rPr>
              <a:t>CA I: US$ 32,285,321 = 58% </a:t>
            </a:r>
          </a:p>
          <a:p>
            <a:pPr rtl="0" fontAlgn="base"/>
            <a:r>
              <a:rPr lang="en-US" sz="1200" b="0" i="1" kern="1200" dirty="0">
                <a:solidFill>
                  <a:schemeClr val="tx1"/>
                </a:solidFill>
                <a:effectLst/>
                <a:latin typeface="+mn-lt"/>
                <a:ea typeface="+mn-ea"/>
                <a:cs typeface="+mn-cs"/>
              </a:rPr>
              <a:t>CA II: US$    2,748,010 = 44% </a:t>
            </a:r>
          </a:p>
          <a:p>
            <a:pPr rtl="0" fontAlgn="base"/>
            <a:r>
              <a:rPr lang="en-US" sz="1200" b="0" i="1" kern="1200" dirty="0">
                <a:solidFill>
                  <a:schemeClr val="tx1"/>
                </a:solidFill>
                <a:effectLst/>
                <a:latin typeface="+mn-lt"/>
                <a:ea typeface="+mn-ea"/>
                <a:cs typeface="+mn-cs"/>
              </a:rPr>
              <a:t>CA III: US$    4,837,089 = 52% </a:t>
            </a:r>
          </a:p>
          <a:p>
            <a:pPr rtl="0" fontAlgn="base"/>
            <a:r>
              <a:rPr lang="en-US" sz="1200" b="0" i="1" kern="1200" dirty="0">
                <a:solidFill>
                  <a:schemeClr val="tx1"/>
                </a:solidFill>
                <a:effectLst/>
                <a:latin typeface="+mn-lt"/>
                <a:ea typeface="+mn-ea"/>
                <a:cs typeface="+mn-cs"/>
              </a:rPr>
              <a:t>CA IV: US$ 24,618,749 = 50% </a:t>
            </a:r>
          </a:p>
          <a:p>
            <a:pPr rtl="0" fontAlgn="base"/>
            <a:r>
              <a:rPr lang="en-US" sz="1200" b="0" i="1" kern="1200" dirty="0">
                <a:solidFill>
                  <a:schemeClr val="tx1"/>
                </a:solidFill>
                <a:effectLst/>
                <a:latin typeface="+mn-lt"/>
                <a:ea typeface="+mn-ea"/>
                <a:cs typeface="+mn-cs"/>
              </a:rPr>
              <a:t>CA V: US$111,431,815 = 85% </a:t>
            </a:r>
          </a:p>
          <a:p>
            <a:pPr rtl="0" fontAlgn="base"/>
            <a:r>
              <a:rPr lang="en-US" sz="1200" b="0" i="1" kern="1200" dirty="0">
                <a:solidFill>
                  <a:schemeClr val="tx1"/>
                </a:solidFill>
                <a:effectLst/>
                <a:latin typeface="+mn-lt"/>
                <a:ea typeface="+mn-ea"/>
                <a:cs typeface="+mn-cs"/>
              </a:rPr>
              <a:t>CA VI: US$ 20,230,095 = 56% </a:t>
            </a:r>
          </a:p>
          <a:p>
            <a:pPr rtl="0" fontAlgn="base"/>
            <a:r>
              <a:rPr lang="en-US" sz="1200" b="0" i="1" kern="1200" dirty="0">
                <a:solidFill>
                  <a:schemeClr val="tx1"/>
                </a:solidFill>
                <a:effectLst/>
                <a:latin typeface="+mn-lt"/>
                <a:ea typeface="+mn-ea"/>
                <a:cs typeface="+mn-cs"/>
              </a:rPr>
              <a:t>CA VII: US$    4,031,700 = 65% </a:t>
            </a:r>
          </a:p>
          <a:p>
            <a:pPr rtl="0" fontAlgn="base"/>
            <a:r>
              <a:rPr lang="en-US" sz="1200" b="0" i="1" kern="1200" dirty="0">
                <a:solidFill>
                  <a:schemeClr val="tx1"/>
                </a:solidFill>
                <a:effectLst/>
                <a:latin typeface="+mn-lt"/>
                <a:ea typeface="+mn-ea"/>
                <a:cs typeface="+mn-cs"/>
              </a:rPr>
              <a:t>CA VIII US$    4,485,895 = 56% </a:t>
            </a:r>
          </a:p>
          <a:p>
            <a:pPr rtl="0" fontAlgn="base"/>
            <a:r>
              <a:rPr lang="en-US" sz="1200" b="1" i="1" kern="1200" dirty="0">
                <a:solidFill>
                  <a:schemeClr val="tx1"/>
                </a:solidFill>
                <a:effectLst/>
                <a:latin typeface="+mn-lt"/>
                <a:ea typeface="+mn-ea"/>
                <a:cs typeface="+mn-cs"/>
              </a:rPr>
              <a:t>Total 204,668,674</a:t>
            </a:r>
            <a:r>
              <a:rPr lang="en-US" sz="1200" b="0" i="1"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30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Many of us know that Campaign 100 ended with the foundation exceeding its goal.  Several CAs had extraordinary boosts in participation during the final year of the campaign.  You can see that CA V reached its goal by 2021, its donations extend off this chart!  CA VIII, reached 87% of it’s US$8,000,000 goal, but that was a stretch goal.  They surpassed their original goal by 12%!  CA IV had the largest jump of the final campaign year, achieving 50%.  Technically, a little more since we finished at 101% of our final goal!</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 know that some of this generosity of spirit was related to the desire by Europeans to help their fellow Europeans in Ukraine.  But it was also because our Lions had learned to trust LCIF and its approach to supporting this crisis.  LCIF discovered a way to serve along with a number of other supporting agencies, including local Lion foundations during this time.  It is so very moving to continue to be a part of this work.  </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No need to read these numbers, they are only for reference in case of a question:</a:t>
            </a:r>
            <a:endParaRPr lang="en-US" sz="1200" b="0" i="0"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I: US$52,213,916 	=94%</a:t>
            </a:r>
          </a:p>
          <a:p>
            <a:pPr rtl="0" fontAlgn="base"/>
            <a:r>
              <a:rPr lang="en-US" sz="1200" b="0" i="1" kern="1200" dirty="0">
                <a:solidFill>
                  <a:schemeClr val="tx1"/>
                </a:solidFill>
                <a:effectLst/>
                <a:latin typeface="+mn-lt"/>
                <a:ea typeface="+mn-ea"/>
                <a:cs typeface="+mn-cs"/>
              </a:rPr>
              <a:t>CA II: US</a:t>
            </a:r>
            <a:r>
              <a:rPr lang="en-US" sz="1800" i="1" dirty="0">
                <a:effectLst/>
                <a:latin typeface="Calibri" panose="020F0502020204030204" pitchFamily="34" charset="0"/>
                <a:ea typeface="Cambria" panose="02040503050406030204" pitchFamily="18" charset="0"/>
              </a:rPr>
              <a:t>$4,722,259 </a:t>
            </a:r>
            <a:r>
              <a:rPr lang="en-US" sz="1200" b="0" i="1" kern="1200" dirty="0">
                <a:solidFill>
                  <a:schemeClr val="tx1"/>
                </a:solidFill>
                <a:effectLst/>
                <a:latin typeface="+mn-lt"/>
                <a:ea typeface="+mn-ea"/>
                <a:cs typeface="+mn-cs"/>
              </a:rPr>
              <a:t> 	=76%</a:t>
            </a:r>
          </a:p>
          <a:p>
            <a:pPr rtl="0" fontAlgn="base"/>
            <a:r>
              <a:rPr lang="en-US" sz="1200" b="0" i="1" kern="1200" dirty="0">
                <a:solidFill>
                  <a:schemeClr val="tx1"/>
                </a:solidFill>
                <a:effectLst/>
                <a:latin typeface="+mn-lt"/>
                <a:ea typeface="+mn-ea"/>
                <a:cs typeface="+mn-cs"/>
              </a:rPr>
              <a:t>CA III: US</a:t>
            </a:r>
            <a:r>
              <a:rPr lang="en-US" sz="1800" i="1" dirty="0">
                <a:effectLst/>
                <a:latin typeface="Calibri" panose="020F0502020204030204" pitchFamily="34" charset="0"/>
                <a:ea typeface="Cambria" panose="02040503050406030204" pitchFamily="18" charset="0"/>
              </a:rPr>
              <a:t>$6,253,033  	=67%</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IV: US</a:t>
            </a:r>
            <a:r>
              <a:rPr lang="en-US" sz="1800" i="1" dirty="0">
                <a:effectLst/>
                <a:latin typeface="Calibri" panose="020F0502020204030204" pitchFamily="34" charset="0"/>
                <a:ea typeface="Cambria" panose="02040503050406030204" pitchFamily="18" charset="0"/>
              </a:rPr>
              <a:t>$49,461,980  	=101%</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V: US$</a:t>
            </a:r>
            <a:r>
              <a:rPr lang="en-US" sz="1800" i="1" dirty="0">
                <a:effectLst/>
                <a:latin typeface="Calibri" panose="020F0502020204030204" pitchFamily="34" charset="0"/>
                <a:ea typeface="Cambria" panose="02040503050406030204" pitchFamily="18" charset="0"/>
              </a:rPr>
              <a:t>$155,266,608  	=119%</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VI: US</a:t>
            </a:r>
            <a:r>
              <a:rPr lang="en-US" sz="1800" i="1" dirty="0">
                <a:effectLst/>
                <a:latin typeface="Calibri" panose="020F0502020204030204" pitchFamily="34" charset="0"/>
                <a:ea typeface="Cambria" panose="02040503050406030204" pitchFamily="18" charset="0"/>
              </a:rPr>
              <a:t>$32,771,726  	=91%</a:t>
            </a:r>
            <a:endParaRPr lang="en-US" sz="1200" b="0" i="1"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CA VII: US</a:t>
            </a:r>
            <a:r>
              <a:rPr lang="en-US" sz="1800" i="1" dirty="0">
                <a:effectLst/>
                <a:latin typeface="Calibri" panose="020F0502020204030204" pitchFamily="34" charset="0"/>
                <a:ea typeface="Cambria" panose="02040503050406030204" pitchFamily="18" charset="0"/>
              </a:rPr>
              <a:t>$5,566,296 </a:t>
            </a:r>
            <a:r>
              <a:rPr lang="en-US" sz="1200" b="0" i="1" kern="1200" dirty="0">
                <a:solidFill>
                  <a:schemeClr val="tx1"/>
                </a:solidFill>
                <a:effectLst/>
                <a:latin typeface="+mn-lt"/>
                <a:ea typeface="+mn-ea"/>
                <a:cs typeface="+mn-cs"/>
              </a:rPr>
              <a:t> 	=90%</a:t>
            </a:r>
          </a:p>
          <a:p>
            <a:pPr rtl="0" fontAlgn="base"/>
            <a:r>
              <a:rPr lang="en-US" sz="1200" b="0" i="1" kern="1200" dirty="0">
                <a:solidFill>
                  <a:schemeClr val="tx1"/>
                </a:solidFill>
                <a:effectLst/>
                <a:latin typeface="+mn-lt"/>
                <a:ea typeface="+mn-ea"/>
                <a:cs typeface="+mn-cs"/>
              </a:rPr>
              <a:t>CA VIII US</a:t>
            </a:r>
            <a:r>
              <a:rPr lang="en-US" sz="1800" i="1" dirty="0">
                <a:effectLst/>
                <a:latin typeface="Calibri" panose="020F0502020204030204" pitchFamily="34" charset="0"/>
                <a:ea typeface="Cambria" panose="02040503050406030204" pitchFamily="18" charset="0"/>
              </a:rPr>
              <a:t>$6,947,356 </a:t>
            </a:r>
            <a:r>
              <a:rPr lang="en-US" sz="1200" b="0" i="1" kern="1200" dirty="0">
                <a:solidFill>
                  <a:schemeClr val="tx1"/>
                </a:solidFill>
                <a:effectLst/>
                <a:latin typeface="+mn-lt"/>
                <a:ea typeface="+mn-ea"/>
                <a:cs typeface="+mn-cs"/>
              </a:rPr>
              <a:t> 	= 112% to goal/ 87% to stretch goal</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3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I’m going to begin with the end.  Many of you have heard that LCIF surpassed its US$300 million goal receiving US$325 in donations.  I’d like to highlight three categories of those donations for your reference because they will be very important to your understanding of our 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  The first category is the easiest: cash donations.  They are explanatory.  Cash is how LCIF funds grants that support our Lions and their work.  It is also how we defined fundraising success before Campaign 100, and how we will define goals moving forward.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The second category you see is called expectancies: this is a combination of pledges, model club commitments, and MD or District pledges to donate in the future.  They may also include Lions who have placed LCIF in their will.  LCIF values expectancies because they highlight some of its most committed Lions: those who know they want to donate into the future.  They allow us to plan expenditures into the future.  There is some risk in expectancies because committing parties may change their minds or their circumstances.  While LCIF counts on these promises, and we would like payments to come in a timely way, we also want to make sure they come in as our Lions- some of our most committed Lions- are able.  The other thing to note about expectancies is that they are likely to be counted twice: once for Campaign 100, where they were recorded as part of our US$300 million goal, and once more when they come in, now that our development goals exclusively measure cash.  We do not want our District Coordinators to be debt collectors, so if you are from a  district with high expectancies, we want you to engage our committed Lions, but we also want you to be engaging new Lions and clubs to expand our donor base.  Nearly 20% of LCIF’s US$325 million are expectancies.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The final category includes donations dedicated to partnerships.  For the sake of ensuring accuracy, this money is counted as it is spent.  This means, that while the money has been credited to Campaign 100, it is not available for future LCIF projects.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a typeface="ＭＳ Ｐゴシック" pitchFamily="34" charset="-128"/>
                <a:cs typeface="Arial" charset="0"/>
              </a:rPr>
              <a:t>These are the three categories that combine to total Campaign 100’s US$325 Million dollars.  There is one more number I would like you to consider: the five-year average of grant funds approved by LCIF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US$39,227,202.60</a:t>
            </a: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93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gi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5.png"/><Relationship Id="rId4" Type="http://schemas.microsoft.com/office/2007/relationships/hdphoto" Target="../media/hdphoto1.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microsoft.com/office/2007/relationships/hdphoto" Target="../media/hdphoto1.wdp"/></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13.gi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gi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3.gi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68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012700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46743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142865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170282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755188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288331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133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183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60157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4824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13348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50085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825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8003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4433512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9976421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16180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73302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45933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067944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8731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341550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44869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87757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574816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7372440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98184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6078666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1501277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368008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614195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05274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817202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159096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5875112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94039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503937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450757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307979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641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45686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0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907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873834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8685477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1352179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47178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716868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287169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860996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531361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250434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45022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0796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8426041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071048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664896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1348397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97703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147003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1500415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9266693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4515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346915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24871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1001774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198323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0629493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99547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593750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489953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3599869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54564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4190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6246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167787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24433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4270012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9251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621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97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5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652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8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8442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0273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62358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826721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63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25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994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04732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683514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84121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84445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18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0473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284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32476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9829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68651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3747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76076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20135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62722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01171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88919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96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73162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0521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96742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9269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9543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8149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0275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301877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6766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6603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239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116410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38085960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42640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0095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3562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3003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92716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0978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29252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13006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02344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806148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041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04502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731918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76404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24775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2426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0498368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62741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3503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77323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188191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13221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63" Type="http://schemas.openxmlformats.org/officeDocument/2006/relationships/slideLayout" Target="../slideLayouts/slideLayout10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3.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63" Type="http://schemas.openxmlformats.org/officeDocument/2006/relationships/slideLayout" Target="../slideLayouts/slideLayout17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5" Type="http://schemas.openxmlformats.org/officeDocument/2006/relationships/slideLayout" Target="../slideLayouts/slideLayout112.xml"/><Relationship Id="rId61" Type="http://schemas.openxmlformats.org/officeDocument/2006/relationships/slideLayout" Target="../slideLayouts/slideLayout168.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theme" Target="../theme/theme3.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9" Type="http://schemas.openxmlformats.org/officeDocument/2006/relationships/slideLayout" Target="../slideLayouts/slideLayout14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26107549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3" r:id="rId3"/>
    <p:sldLayoutId id="2147483664" r:id="rId4"/>
    <p:sldLayoutId id="2147483690" r:id="rId5"/>
    <p:sldLayoutId id="2147483673" r:id="rId6"/>
    <p:sldLayoutId id="2147483674" r:id="rId7"/>
    <p:sldLayoutId id="2147483909" r:id="rId8"/>
    <p:sldLayoutId id="2147483908" r:id="rId9"/>
    <p:sldLayoutId id="2147483907" r:id="rId10"/>
    <p:sldLayoutId id="2147483666" r:id="rId11"/>
    <p:sldLayoutId id="2147484056" r:id="rId12"/>
    <p:sldLayoutId id="2147483649" r:id="rId13"/>
    <p:sldLayoutId id="2147484057" r:id="rId14"/>
    <p:sldLayoutId id="2147483650" r:id="rId15"/>
    <p:sldLayoutId id="2147483675" r:id="rId16"/>
    <p:sldLayoutId id="2147484060" r:id="rId17"/>
    <p:sldLayoutId id="2147483687" r:id="rId18"/>
    <p:sldLayoutId id="2147483682" r:id="rId19"/>
    <p:sldLayoutId id="2147484062" r:id="rId20"/>
    <p:sldLayoutId id="2147483676" r:id="rId21"/>
    <p:sldLayoutId id="2147483689" r:id="rId22"/>
    <p:sldLayoutId id="2147483686" r:id="rId23"/>
    <p:sldLayoutId id="2147483684" r:id="rId24"/>
    <p:sldLayoutId id="2147483688" r:id="rId25"/>
    <p:sldLayoutId id="2147483677" r:id="rId26"/>
    <p:sldLayoutId id="2147483681" r:id="rId27"/>
    <p:sldLayoutId id="2147483685" r:id="rId28"/>
    <p:sldLayoutId id="2147484059" r:id="rId29"/>
    <p:sldLayoutId id="2147483683" r:id="rId30"/>
    <p:sldLayoutId id="2147483658" r:id="rId31"/>
    <p:sldLayoutId id="2147483667" r:id="rId32"/>
    <p:sldLayoutId id="2147483761" r:id="rId33"/>
    <p:sldLayoutId id="2147483724" r:id="rId34"/>
    <p:sldLayoutId id="2147483669" r:id="rId35"/>
    <p:sldLayoutId id="2147483725" r:id="rId36"/>
    <p:sldLayoutId id="2147483726" r:id="rId37"/>
    <p:sldLayoutId id="2147483727" r:id="rId38"/>
    <p:sldLayoutId id="2147483728" r:id="rId39"/>
    <p:sldLayoutId id="2147483672" r:id="rId40"/>
    <p:sldLayoutId id="2147483730" r:id="rId41"/>
    <p:sldLayoutId id="2147483924" r:id="rId42"/>
    <p:sldLayoutId id="2147483925" r:id="rId4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870673054"/>
      </p:ext>
    </p:extLst>
  </p:cSld>
  <p:clrMap bg1="lt1" tx1="dk1" bg2="lt2" tx2="dk2" accent1="accent1" accent2="accent2" accent3="accent3" accent4="accent4" accent5="accent5" accent6="accent6" hlink="hlink" folHlink="folHlink"/>
  <p:sldLayoutIdLst>
    <p:sldLayoutId id="2147484061" r:id="rId1"/>
    <p:sldLayoutId id="2147483704" r:id="rId2"/>
    <p:sldLayoutId id="2147483693"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0" r:id="rId62"/>
    <p:sldLayoutId id="2147483841" r:id="rId63"/>
    <p:sldLayoutId id="2147483923" r:id="rId64"/>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318634041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 id="2147483971" r:id="rId45"/>
    <p:sldLayoutId id="2147483972" r:id="rId46"/>
    <p:sldLayoutId id="2147483973" r:id="rId47"/>
    <p:sldLayoutId id="2147483974" r:id="rId48"/>
    <p:sldLayoutId id="2147483975" r:id="rId49"/>
    <p:sldLayoutId id="2147483976" r:id="rId50"/>
    <p:sldLayoutId id="2147483977" r:id="rId51"/>
    <p:sldLayoutId id="2147483978" r:id="rId52"/>
    <p:sldLayoutId id="2147483979" r:id="rId53"/>
    <p:sldLayoutId id="2147483980" r:id="rId54"/>
    <p:sldLayoutId id="2147483981" r:id="rId55"/>
    <p:sldLayoutId id="2147483982" r:id="rId56"/>
    <p:sldLayoutId id="2147483983" r:id="rId57"/>
    <p:sldLayoutId id="2147483984" r:id="rId58"/>
    <p:sldLayoutId id="2147483985" r:id="rId59"/>
    <p:sldLayoutId id="2147483986" r:id="rId60"/>
    <p:sldLayoutId id="2147483987" r:id="rId61"/>
    <p:sldLayoutId id="2147483988" r:id="rId62"/>
    <p:sldLayoutId id="2147483989" r:id="rId63"/>
    <p:sldLayoutId id="2147483990" r:id="rId64"/>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4674524"/>
      </p:ext>
    </p:extLst>
  </p:cSld>
  <p:clrMap bg1="lt1" tx1="dk1" bg2="lt2" tx2="dk2" accent1="accent1" accent2="accent2" accent3="accent3" accent4="accent4" accent5="accent5" accent6="accent6" hlink="hlink" folHlink="folHlink"/>
  <p:sldLayoutIdLst>
    <p:sldLayoutId id="2147483680" r:id="rId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idx="4294967295"/>
          </p:nvPr>
        </p:nvSpPr>
        <p:spPr>
          <a:xfrm>
            <a:off x="439615" y="349250"/>
            <a:ext cx="8213848" cy="665163"/>
          </a:xfrm>
        </p:spPr>
        <p:txBody>
          <a:bodyPr>
            <a:noAutofit/>
          </a:bodyPr>
          <a:lstStyle/>
          <a:p>
            <a:r>
              <a:rPr lang="en-US" dirty="0">
                <a:solidFill>
                  <a:schemeClr val="bg1"/>
                </a:solidFill>
                <a:latin typeface="Arial"/>
                <a:cs typeface="Arial"/>
              </a:rPr>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3131998427"/>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36%</a:t>
            </a:r>
          </a:p>
          <a:p>
            <a:pPr algn="ctr"/>
            <a:r>
              <a:rPr lang="en-US" b="1" dirty="0">
                <a:solidFill>
                  <a:schemeClr val="accent1"/>
                </a:solidFill>
              </a:rPr>
              <a:t>TO GOAL</a:t>
            </a:r>
          </a:p>
          <a:p>
            <a:pPr algn="ctr"/>
            <a:r>
              <a:rPr lang="en-US" sz="1400" i="1" dirty="0">
                <a:solidFill>
                  <a:schemeClr val="accent1"/>
                </a:solidFill>
              </a:rPr>
              <a:t>As of June 30, 2019</a:t>
            </a:r>
          </a:p>
        </p:txBody>
      </p:sp>
    </p:spTree>
    <p:extLst>
      <p:ext uri="{BB962C8B-B14F-4D97-AF65-F5344CB8AC3E}">
        <p14:creationId xmlns:p14="http://schemas.microsoft.com/office/powerpoint/2010/main" val="39320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idx="4294967295"/>
          </p:nvPr>
        </p:nvSpPr>
        <p:spPr>
          <a:xfrm>
            <a:off x="426720" y="278981"/>
            <a:ext cx="8653463" cy="665163"/>
          </a:xfrm>
        </p:spPr>
        <p:txBody>
          <a:bodyPr>
            <a:noAutofit/>
          </a:bodyPr>
          <a:lstStyle/>
          <a:p>
            <a:r>
              <a:rPr lang="en-US" dirty="0">
                <a:solidFill>
                  <a:schemeClr val="bg1"/>
                </a:solidFill>
              </a:rPr>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1107107490"/>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50%</a:t>
            </a:r>
          </a:p>
          <a:p>
            <a:pPr algn="ctr"/>
            <a:r>
              <a:rPr lang="en-US" b="1" dirty="0">
                <a:solidFill>
                  <a:schemeClr val="accent1"/>
                </a:solidFill>
              </a:rPr>
              <a:t>TO GOAL</a:t>
            </a:r>
          </a:p>
          <a:p>
            <a:pPr algn="ctr"/>
            <a:r>
              <a:rPr lang="en-US" sz="1400" i="1" dirty="0">
                <a:solidFill>
                  <a:schemeClr val="accent1"/>
                </a:solidFill>
              </a:rPr>
              <a:t>As of June 30, 2020</a:t>
            </a:r>
          </a:p>
        </p:txBody>
      </p:sp>
    </p:spTree>
    <p:extLst>
      <p:ext uri="{BB962C8B-B14F-4D97-AF65-F5344CB8AC3E}">
        <p14:creationId xmlns:p14="http://schemas.microsoft.com/office/powerpoint/2010/main" val="42370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3297847539"/>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70%</a:t>
            </a:r>
          </a:p>
          <a:p>
            <a:pPr algn="ctr"/>
            <a:r>
              <a:rPr lang="en-US" b="1" dirty="0">
                <a:solidFill>
                  <a:schemeClr val="accent1"/>
                </a:solidFill>
              </a:rPr>
              <a:t>TO GOAL</a:t>
            </a:r>
          </a:p>
          <a:p>
            <a:pPr algn="ctr"/>
            <a:r>
              <a:rPr lang="en-US" sz="1400" i="1" dirty="0">
                <a:solidFill>
                  <a:schemeClr val="accent1"/>
                </a:solidFill>
              </a:rPr>
              <a:t>As of June 30, 2021</a:t>
            </a:r>
          </a:p>
        </p:txBody>
      </p:sp>
    </p:spTree>
    <p:extLst>
      <p:ext uri="{BB962C8B-B14F-4D97-AF65-F5344CB8AC3E}">
        <p14:creationId xmlns:p14="http://schemas.microsoft.com/office/powerpoint/2010/main" val="921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1099262696"/>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solidFill>
                  <a:schemeClr val="accent1"/>
                </a:solidFill>
              </a:rPr>
              <a:t>108%</a:t>
            </a:r>
          </a:p>
          <a:p>
            <a:pPr algn="ctr"/>
            <a:r>
              <a:rPr lang="en-US" b="1" dirty="0">
                <a:solidFill>
                  <a:schemeClr val="accent1"/>
                </a:solidFill>
              </a:rPr>
              <a:t>TO GOAL</a:t>
            </a:r>
          </a:p>
          <a:p>
            <a:pPr algn="ctr"/>
            <a:r>
              <a:rPr lang="en-US" sz="1400" i="1" dirty="0">
                <a:solidFill>
                  <a:schemeClr val="accent1"/>
                </a:solidFill>
              </a:rPr>
              <a:t>As of June 30, 2022</a:t>
            </a:r>
          </a:p>
        </p:txBody>
      </p:sp>
    </p:spTree>
    <p:extLst>
      <p:ext uri="{BB962C8B-B14F-4D97-AF65-F5344CB8AC3E}">
        <p14:creationId xmlns:p14="http://schemas.microsoft.com/office/powerpoint/2010/main" val="2789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23324" y="640173"/>
            <a:ext cx="11002619" cy="707886"/>
          </a:xfrm>
          <a:prstGeom prst="rect">
            <a:avLst/>
          </a:prstGeom>
          <a:noFill/>
        </p:spPr>
        <p:txBody>
          <a:bodyPr wrap="square" lIns="91440" tIns="45720" rIns="91440" bIns="45720" rtlCol="0" anchor="t">
            <a:spAutoFit/>
          </a:bodyPr>
          <a:lstStyle/>
          <a:p>
            <a:r>
              <a:rPr lang="en-US" sz="4000" b="1" dirty="0">
                <a:solidFill>
                  <a:schemeClr val="bg1"/>
                </a:solidFill>
                <a:latin typeface="Calibri"/>
                <a:cs typeface="Calibri"/>
              </a:rPr>
              <a:t>US$325 :</a:t>
            </a:r>
            <a:endParaRPr lang="en-US" sz="3600" b="1" dirty="0">
              <a:solidFill>
                <a:schemeClr val="bg1"/>
              </a:solidFill>
              <a:latin typeface="Calibri"/>
              <a:cs typeface="Calibri"/>
            </a:endParaRPr>
          </a:p>
        </p:txBody>
      </p:sp>
      <p:sp>
        <p:nvSpPr>
          <p:cNvPr id="15" name="TextBox 14">
            <a:extLst>
              <a:ext uri="{FF2B5EF4-FFF2-40B4-BE49-F238E27FC236}">
                <a16:creationId xmlns:a16="http://schemas.microsoft.com/office/drawing/2014/main" id="{C3419C72-21C3-513D-0342-3D5468E08C32}"/>
              </a:ext>
            </a:extLst>
          </p:cNvPr>
          <p:cNvSpPr txBox="1"/>
          <p:nvPr/>
        </p:nvSpPr>
        <p:spPr>
          <a:xfrm>
            <a:off x="517295" y="1894067"/>
            <a:ext cx="10303102" cy="2800254"/>
          </a:xfrm>
          <a:prstGeom prst="rect">
            <a:avLst/>
          </a:prstGeom>
          <a:noFill/>
        </p:spPr>
        <p:txBody>
          <a:bodyPr wrap="square" lIns="91440" tIns="45720" rIns="91440" bIns="45720" anchor="t">
            <a:spAutoFit/>
          </a:bodyPr>
          <a:lstStyle/>
          <a:p>
            <a:pPr marL="800100" marR="0" lvl="1"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a:rPr>
              <a:t>Cash donations received:	US$252,178,873</a:t>
            </a:r>
            <a:endParaRPr lang="en-US" sz="4000" b="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a:endParaRPr>
          </a:p>
          <a:p>
            <a:pPr marL="800100" marR="0" lvl="1"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4000" b="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a:rPr>
              <a:t>Expectancies (pledges)</a:t>
            </a:r>
            <a:r>
              <a:rPr lang="en-US" sz="4000" dirty="0">
                <a:solidFill>
                  <a:schemeClr val="bg1"/>
                </a:solidFill>
                <a:latin typeface="Calibri"/>
                <a:ea typeface="Calibri" panose="020F0502020204030204" pitchFamily="34" charset="0"/>
                <a:cs typeface="Times New Roman"/>
              </a:rPr>
              <a:t>:	US$  63,965,536</a:t>
            </a:r>
            <a:endParaRPr lang="en-US" sz="4000" b="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a:endParaRPr>
          </a:p>
          <a:p>
            <a:pPr marL="800100" marR="0" lvl="1"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4000" b="0" i="0" u="sng"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a:rPr>
              <a:t>Partner project funding: 	US$     9,000,000</a:t>
            </a:r>
          </a:p>
          <a:p>
            <a:pPr lvl="2">
              <a:lnSpc>
                <a:spcPct val="107000"/>
              </a:lnSpc>
              <a:spcAft>
                <a:spcPts val="800"/>
              </a:spcAft>
              <a:defRPr/>
            </a:pPr>
            <a:r>
              <a:rPr lang="en-US" sz="4000" b="1" dirty="0">
                <a:solidFill>
                  <a:schemeClr val="bg1"/>
                </a:solidFill>
                <a:latin typeface="Calibri"/>
                <a:ea typeface="Calibri" panose="020F0502020204030204" pitchFamily="34" charset="0"/>
                <a:cs typeface="Times New Roman"/>
              </a:rPr>
              <a:t>Campaign total:			US$325,144,409</a:t>
            </a:r>
            <a:endParaRPr lang="en-US" sz="4000" b="1" i="0"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a:endParaRPr>
          </a:p>
        </p:txBody>
      </p:sp>
      <p:cxnSp>
        <p:nvCxnSpPr>
          <p:cNvPr id="9" name="Straight Connector 8">
            <a:extLst>
              <a:ext uri="{FF2B5EF4-FFF2-40B4-BE49-F238E27FC236}">
                <a16:creationId xmlns:a16="http://schemas.microsoft.com/office/drawing/2014/main" id="{101B82D2-1C7C-2533-4B58-A0024A5F445C}"/>
              </a:ext>
            </a:extLst>
          </p:cNvPr>
          <p:cNvCxnSpPr/>
          <p:nvPr/>
        </p:nvCxnSpPr>
        <p:spPr>
          <a:xfrm>
            <a:off x="763186" y="1462944"/>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44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2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46710</TotalTime>
  <Words>1329</Words>
  <Application>Microsoft Macintosh PowerPoint</Application>
  <PresentationFormat>Widescreen</PresentationFormat>
  <Paragraphs>71</Paragraphs>
  <Slides>5</Slides>
  <Notes>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vt:i4>
      </vt:variant>
    </vt:vector>
  </HeadingPairs>
  <TitlesOfParts>
    <vt:vector size="13" baseType="lpstr">
      <vt:lpstr>Arial</vt:lpstr>
      <vt:lpstr>Calibri</vt:lpstr>
      <vt:lpstr>Century Gothic</vt:lpstr>
      <vt:lpstr>Segoe UI</vt:lpstr>
      <vt:lpstr>Office Theme</vt:lpstr>
      <vt:lpstr>Theme1</vt:lpstr>
      <vt:lpstr>2_Theme1</vt:lpstr>
      <vt:lpstr>Blue Page Number</vt:lpstr>
      <vt:lpstr>PROGRESS TO GOAL</vt:lpstr>
      <vt:lpstr>PROGRESS TO GOAL</vt:lpstr>
      <vt:lpstr>PROGRESS TO GOAL</vt:lpstr>
      <vt:lpstr>PROGRESS TO GOAL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Lebeck, Lara</dc:creator>
  <cp:lastModifiedBy>Robert Rettby</cp:lastModifiedBy>
  <cp:revision>4047</cp:revision>
  <cp:lastPrinted>2021-08-02T14:24:19Z</cp:lastPrinted>
  <dcterms:created xsi:type="dcterms:W3CDTF">2020-08-19T15:32:31Z</dcterms:created>
  <dcterms:modified xsi:type="dcterms:W3CDTF">2023-02-07T14:37:11Z</dcterms:modified>
</cp:coreProperties>
</file>